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Black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59040" cy="635122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97280" y="4602479"/>
            <a:ext cx="5919216" cy="177393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97280" y="5510783"/>
            <a:ext cx="5178552" cy="23469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97280" y="5714999"/>
            <a:ext cx="3611879" cy="13594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39700" y="10097515"/>
            <a:ext cx="3416935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>
                <a:solidFill>
                  <a:srgbClr val="4B742F"/>
                </a:solidFill>
                <a:latin typeface="Arial Black"/>
                <a:cs typeface="Arial Black"/>
              </a:rPr>
              <a:t>Nombre:</a:t>
            </a:r>
            <a:r>
              <a:rPr dirty="0" sz="2600" spc="-105">
                <a:solidFill>
                  <a:srgbClr val="4B742F"/>
                </a:solidFill>
                <a:latin typeface="Arial Black"/>
                <a:cs typeface="Arial Black"/>
              </a:rPr>
              <a:t> </a:t>
            </a:r>
            <a:r>
              <a:rPr dirty="0" sz="2600" spc="-10">
                <a:solidFill>
                  <a:srgbClr val="4B742F"/>
                </a:solidFill>
                <a:latin typeface="Arial Black"/>
                <a:cs typeface="Arial Black"/>
              </a:rPr>
              <a:t>…………….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176629" y="4245804"/>
            <a:ext cx="5020945" cy="2837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53700"/>
              </a:lnSpc>
              <a:spcBef>
                <a:spcPts val="105"/>
              </a:spcBef>
            </a:pPr>
            <a:r>
              <a:rPr dirty="0" u="dash" sz="6000">
                <a:solidFill>
                  <a:srgbClr val="385522"/>
                </a:solidFill>
                <a:uFill>
                  <a:solidFill>
                    <a:srgbClr val="375521"/>
                  </a:solidFill>
                </a:uFill>
                <a:latin typeface="Arial Black"/>
                <a:cs typeface="Arial Black"/>
              </a:rPr>
              <a:t>Portadas</a:t>
            </a:r>
            <a:r>
              <a:rPr dirty="0" u="dash" sz="6000" spc="-50">
                <a:solidFill>
                  <a:srgbClr val="385522"/>
                </a:solidFill>
                <a:uFill>
                  <a:solidFill>
                    <a:srgbClr val="375521"/>
                  </a:solidFill>
                </a:uFill>
                <a:latin typeface="Arial Black"/>
                <a:cs typeface="Arial Black"/>
              </a:rPr>
              <a:t> </a:t>
            </a:r>
            <a:r>
              <a:rPr dirty="0" u="dash" sz="6000" spc="-25">
                <a:solidFill>
                  <a:srgbClr val="385522"/>
                </a:solidFill>
                <a:uFill>
                  <a:solidFill>
                    <a:srgbClr val="375521"/>
                  </a:solidFill>
                </a:uFill>
                <a:latin typeface="Arial Black"/>
                <a:cs typeface="Arial Black"/>
              </a:rPr>
              <a:t>de</a:t>
            </a:r>
            <a:r>
              <a:rPr dirty="0" sz="6000" spc="-25">
                <a:solidFill>
                  <a:srgbClr val="385522"/>
                </a:solidFill>
                <a:latin typeface="Arial Black"/>
                <a:cs typeface="Arial Black"/>
              </a:rPr>
              <a:t> </a:t>
            </a:r>
            <a:r>
              <a:rPr dirty="0" u="dash" sz="6000" spc="-10">
                <a:solidFill>
                  <a:srgbClr val="385522"/>
                </a:solidFill>
                <a:uFill>
                  <a:solidFill>
                    <a:srgbClr val="375521"/>
                  </a:solidFill>
                </a:uFill>
                <a:latin typeface="Arial Black"/>
                <a:cs typeface="Arial Black"/>
              </a:rPr>
              <a:t>Tesis</a:t>
            </a:r>
            <a:endParaRPr sz="6000">
              <a:latin typeface="Arial Black"/>
              <a:cs typeface="Arial Black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7280" y="6915911"/>
            <a:ext cx="2429256" cy="158496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509261" y="10124947"/>
            <a:ext cx="2774950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>
                <a:solidFill>
                  <a:srgbClr val="4B742F"/>
                </a:solidFill>
                <a:latin typeface="Arial Black"/>
                <a:cs typeface="Arial Black"/>
              </a:rPr>
              <a:t>Autora:</a:t>
            </a:r>
            <a:r>
              <a:rPr dirty="0" sz="2600" spc="-85">
                <a:solidFill>
                  <a:srgbClr val="4B742F"/>
                </a:solidFill>
                <a:latin typeface="Arial Black"/>
                <a:cs typeface="Arial Black"/>
              </a:rPr>
              <a:t> </a:t>
            </a:r>
            <a:r>
              <a:rPr dirty="0" sz="2600" spc="-20">
                <a:solidFill>
                  <a:srgbClr val="4B742F"/>
                </a:solidFill>
                <a:latin typeface="Arial Black"/>
                <a:cs typeface="Arial Black"/>
              </a:rPr>
              <a:t>…………</a:t>
            </a:r>
            <a:endParaRPr sz="2600">
              <a:latin typeface="Arial Black"/>
              <a:cs typeface="Arial Black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-6095" y="7613903"/>
            <a:ext cx="7571740" cy="527685"/>
            <a:chOff x="-6095" y="7613903"/>
            <a:chExt cx="7571740" cy="527685"/>
          </a:xfrm>
        </p:grpSpPr>
        <p:sp>
          <p:nvSpPr>
            <p:cNvPr id="7" name="object 7" descr=""/>
            <p:cNvSpPr/>
            <p:nvPr/>
          </p:nvSpPr>
          <p:spPr>
            <a:xfrm>
              <a:off x="9144" y="7619999"/>
              <a:ext cx="7550150" cy="94615"/>
            </a:xfrm>
            <a:custGeom>
              <a:avLst/>
              <a:gdLst/>
              <a:ahLst/>
              <a:cxnLst/>
              <a:rect l="l" t="t" r="r" b="b"/>
              <a:pathLst>
                <a:path w="7550150" h="94615">
                  <a:moveTo>
                    <a:pt x="0" y="94487"/>
                  </a:moveTo>
                  <a:lnTo>
                    <a:pt x="7549896" y="94487"/>
                  </a:lnTo>
                  <a:lnTo>
                    <a:pt x="7549896" y="0"/>
                  </a:lnTo>
                  <a:lnTo>
                    <a:pt x="0" y="0"/>
                  </a:lnTo>
                  <a:lnTo>
                    <a:pt x="0" y="94487"/>
                  </a:lnTo>
                  <a:close/>
                </a:path>
              </a:pathLst>
            </a:custGeom>
            <a:solidFill>
              <a:srgbClr val="4B7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9144" y="7708391"/>
              <a:ext cx="7550150" cy="12700"/>
            </a:xfrm>
            <a:custGeom>
              <a:avLst/>
              <a:gdLst/>
              <a:ahLst/>
              <a:cxnLst/>
              <a:rect l="l" t="t" r="r" b="b"/>
              <a:pathLst>
                <a:path w="7550150" h="12700">
                  <a:moveTo>
                    <a:pt x="0" y="12192"/>
                  </a:moveTo>
                  <a:lnTo>
                    <a:pt x="7549896" y="12192"/>
                  </a:lnTo>
                  <a:lnTo>
                    <a:pt x="7549896" y="0"/>
                  </a:lnTo>
                  <a:lnTo>
                    <a:pt x="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4371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144" y="7619999"/>
              <a:ext cx="7550150" cy="94615"/>
            </a:xfrm>
            <a:custGeom>
              <a:avLst/>
              <a:gdLst/>
              <a:ahLst/>
              <a:cxnLst/>
              <a:rect l="l" t="t" r="r" b="b"/>
              <a:pathLst>
                <a:path w="7550150" h="94615">
                  <a:moveTo>
                    <a:pt x="7549896" y="0"/>
                  </a:moveTo>
                  <a:lnTo>
                    <a:pt x="0" y="0"/>
                  </a:lnTo>
                  <a:lnTo>
                    <a:pt x="0" y="94487"/>
                  </a:lnTo>
                </a:path>
              </a:pathLst>
            </a:custGeom>
            <a:ln w="12192">
              <a:solidFill>
                <a:srgbClr val="4371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095" y="7754111"/>
              <a:ext cx="7553325" cy="94615"/>
            </a:xfrm>
            <a:custGeom>
              <a:avLst/>
              <a:gdLst/>
              <a:ahLst/>
              <a:cxnLst/>
              <a:rect l="l" t="t" r="r" b="b"/>
              <a:pathLst>
                <a:path w="7553325" h="94615">
                  <a:moveTo>
                    <a:pt x="0" y="94488"/>
                  </a:moveTo>
                  <a:lnTo>
                    <a:pt x="7552944" y="94488"/>
                  </a:lnTo>
                  <a:lnTo>
                    <a:pt x="7552944" y="0"/>
                  </a:lnTo>
                  <a:lnTo>
                    <a:pt x="0" y="0"/>
                  </a:lnTo>
                  <a:lnTo>
                    <a:pt x="0" y="94488"/>
                  </a:lnTo>
                  <a:close/>
                </a:path>
              </a:pathLst>
            </a:custGeom>
            <a:solidFill>
              <a:srgbClr val="4B7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095" y="7842503"/>
              <a:ext cx="7553325" cy="12700"/>
            </a:xfrm>
            <a:custGeom>
              <a:avLst/>
              <a:gdLst/>
              <a:ahLst/>
              <a:cxnLst/>
              <a:rect l="l" t="t" r="r" b="b"/>
              <a:pathLst>
                <a:path w="7553325" h="12700">
                  <a:moveTo>
                    <a:pt x="0" y="12191"/>
                  </a:moveTo>
                  <a:lnTo>
                    <a:pt x="7552944" y="12191"/>
                  </a:lnTo>
                  <a:lnTo>
                    <a:pt x="7552944" y="0"/>
                  </a:lnTo>
                  <a:lnTo>
                    <a:pt x="0" y="0"/>
                  </a:lnTo>
                  <a:lnTo>
                    <a:pt x="0" y="12191"/>
                  </a:lnTo>
                  <a:close/>
                </a:path>
              </a:pathLst>
            </a:custGeom>
            <a:solidFill>
              <a:srgbClr val="4371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6095" y="7754111"/>
              <a:ext cx="7553325" cy="94615"/>
            </a:xfrm>
            <a:custGeom>
              <a:avLst/>
              <a:gdLst/>
              <a:ahLst/>
              <a:cxnLst/>
              <a:rect l="l" t="t" r="r" b="b"/>
              <a:pathLst>
                <a:path w="7553325" h="94615">
                  <a:moveTo>
                    <a:pt x="7552944" y="0"/>
                  </a:moveTo>
                  <a:lnTo>
                    <a:pt x="0" y="0"/>
                  </a:lnTo>
                  <a:lnTo>
                    <a:pt x="0" y="94488"/>
                  </a:lnTo>
                </a:path>
              </a:pathLst>
            </a:custGeom>
            <a:ln w="12192">
              <a:solidFill>
                <a:srgbClr val="4371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095" y="7897367"/>
              <a:ext cx="7553325" cy="94615"/>
            </a:xfrm>
            <a:custGeom>
              <a:avLst/>
              <a:gdLst/>
              <a:ahLst/>
              <a:cxnLst/>
              <a:rect l="l" t="t" r="r" b="b"/>
              <a:pathLst>
                <a:path w="7553325" h="94615">
                  <a:moveTo>
                    <a:pt x="0" y="94487"/>
                  </a:moveTo>
                  <a:lnTo>
                    <a:pt x="7552944" y="94487"/>
                  </a:lnTo>
                  <a:lnTo>
                    <a:pt x="7552944" y="0"/>
                  </a:lnTo>
                  <a:lnTo>
                    <a:pt x="0" y="0"/>
                  </a:lnTo>
                  <a:lnTo>
                    <a:pt x="0" y="94487"/>
                  </a:lnTo>
                  <a:close/>
                </a:path>
              </a:pathLst>
            </a:custGeom>
            <a:solidFill>
              <a:srgbClr val="4B7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095" y="7985759"/>
              <a:ext cx="7553325" cy="12700"/>
            </a:xfrm>
            <a:custGeom>
              <a:avLst/>
              <a:gdLst/>
              <a:ahLst/>
              <a:cxnLst/>
              <a:rect l="l" t="t" r="r" b="b"/>
              <a:pathLst>
                <a:path w="7553325" h="12700">
                  <a:moveTo>
                    <a:pt x="0" y="12192"/>
                  </a:moveTo>
                  <a:lnTo>
                    <a:pt x="7552944" y="12192"/>
                  </a:lnTo>
                  <a:lnTo>
                    <a:pt x="7552944" y="0"/>
                  </a:lnTo>
                  <a:lnTo>
                    <a:pt x="0" y="0"/>
                  </a:lnTo>
                  <a:lnTo>
                    <a:pt x="0" y="12192"/>
                  </a:lnTo>
                  <a:close/>
                </a:path>
              </a:pathLst>
            </a:custGeom>
            <a:solidFill>
              <a:srgbClr val="43719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095" y="7897367"/>
              <a:ext cx="7553325" cy="94615"/>
            </a:xfrm>
            <a:custGeom>
              <a:avLst/>
              <a:gdLst/>
              <a:ahLst/>
              <a:cxnLst/>
              <a:rect l="l" t="t" r="r" b="b"/>
              <a:pathLst>
                <a:path w="7553325" h="94615">
                  <a:moveTo>
                    <a:pt x="7552944" y="0"/>
                  </a:moveTo>
                  <a:lnTo>
                    <a:pt x="0" y="0"/>
                  </a:lnTo>
                  <a:lnTo>
                    <a:pt x="0" y="94487"/>
                  </a:lnTo>
                </a:path>
              </a:pathLst>
            </a:custGeom>
            <a:ln w="12192">
              <a:solidFill>
                <a:srgbClr val="43719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0" y="8040623"/>
              <a:ext cx="7556500" cy="94615"/>
            </a:xfrm>
            <a:custGeom>
              <a:avLst/>
              <a:gdLst/>
              <a:ahLst/>
              <a:cxnLst/>
              <a:rect l="l" t="t" r="r" b="b"/>
              <a:pathLst>
                <a:path w="7556500" h="94615">
                  <a:moveTo>
                    <a:pt x="7555991" y="0"/>
                  </a:moveTo>
                  <a:lnTo>
                    <a:pt x="0" y="0"/>
                  </a:lnTo>
                  <a:lnTo>
                    <a:pt x="0" y="94487"/>
                  </a:lnTo>
                  <a:lnTo>
                    <a:pt x="7555991" y="94487"/>
                  </a:lnTo>
                  <a:lnTo>
                    <a:pt x="7555991" y="0"/>
                  </a:lnTo>
                  <a:close/>
                </a:path>
              </a:pathLst>
            </a:custGeom>
            <a:solidFill>
              <a:srgbClr val="4B7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0" y="8040623"/>
              <a:ext cx="7556500" cy="94615"/>
            </a:xfrm>
            <a:custGeom>
              <a:avLst/>
              <a:gdLst/>
              <a:ahLst/>
              <a:cxnLst/>
              <a:rect l="l" t="t" r="r" b="b"/>
              <a:pathLst>
                <a:path w="7556500" h="94615">
                  <a:moveTo>
                    <a:pt x="0" y="94487"/>
                  </a:moveTo>
                  <a:lnTo>
                    <a:pt x="7555991" y="94487"/>
                  </a:lnTo>
                  <a:lnTo>
                    <a:pt x="7555991" y="0"/>
                  </a:lnTo>
                  <a:lnTo>
                    <a:pt x="0" y="0"/>
                  </a:lnTo>
                </a:path>
              </a:pathLst>
            </a:custGeom>
            <a:ln w="12192">
              <a:solidFill>
                <a:srgbClr val="43719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2022-07-29T06:51:16Z</dcterms:created>
  <dcterms:modified xsi:type="dcterms:W3CDTF">2022-07-29T06:51:16Z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