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C323E5-4CFA-4ED8-8930-436EAFF542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7A9161-7EF9-4916-85C3-27A3E490C0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432DB1-001E-4A98-A51C-3774CB1E5A9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3EDD6C-C914-4A2D-9A20-3990A4A9DEA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D9E3F1-700F-43B3-8520-16C2EF7D753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476782-264C-4900-A4EC-4376B28EC6C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1DF1AA2-0C8E-4D2B-8400-3D690288CB7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6A8D5E5-AB28-4CC4-A31D-AFBDAAA009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0FE2596-69A1-49BB-A752-4ACE81C665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233646A-BA45-416B-A45E-36B56B2C69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5E62B6-66EE-4276-8DEB-FF5AADB9F9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DA3956-0259-429D-AAF4-97A796B235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B1047EB-5ADD-4762-8B94-7747F9478C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43CC7E-D2E7-426A-9D62-36B1DEE791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F49358E-00AF-4CEB-A6D2-75E34CEF56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BB484F0-C1D7-4B1F-88D3-D43F779A1FE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89763D5-EF61-41A7-ADBA-2EA26C6AEAC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B57F45-5D80-43AC-866E-CDDDAA3EFD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06D531-C8AE-4C30-AA35-56508AFB516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3AD362-C3E3-4057-BAC7-492EA5992B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05C395-7C4A-450B-8D59-8E177B5531A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10B3D5-1553-418C-8E18-C28EE24512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33DBF7-561F-46AC-B027-9B83A8EA88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777EAB-676B-4173-8D8D-953BB1F705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274040" y="6673320"/>
            <a:ext cx="5014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0ABA7C3-6209-4BF2-92DF-8AD3BFC79F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Fifth Outline Level</a:t>
            </a:r>
            <a:endParaRPr b="0" lang="en-US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Sixth Outline Level</a:t>
            </a:r>
            <a:endParaRPr b="0" lang="en-US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Seventh Outline Level</a:t>
            </a:r>
            <a:endParaRPr b="0" lang="en-US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5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CDE7A20-6547-4A37-A4B9-630736A83CD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Fifth Outline Level</a:t>
            </a:r>
            <a:endParaRPr b="0" lang="en-US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Sixth Outline Level</a:t>
            </a:r>
            <a:endParaRPr b="0" lang="en-US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Seventh Outline Level</a:t>
            </a:r>
            <a:endParaRPr b="0" lang="en-US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bject 2"/>
          <p:cNvSpPr/>
          <p:nvPr/>
        </p:nvSpPr>
        <p:spPr>
          <a:xfrm>
            <a:off x="-12600" y="0"/>
            <a:ext cx="6840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-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74040" y="6673320"/>
            <a:ext cx="446040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00" spc="-1" strike="noStrike" u="dash">
                <a:solidFill>
                  <a:srgbClr val="30849b"/>
                </a:solidFill>
                <a:uFillTx/>
                <a:latin typeface="Times New Roman"/>
              </a:rPr>
              <a:t>Portadas</a:t>
            </a:r>
            <a:r>
              <a:rPr b="0" lang="en-US" sz="4800" spc="-15" strike="noStrike" u="dash">
                <a:solidFill>
                  <a:srgbClr val="30849b"/>
                </a:solidFill>
                <a:uFillTx/>
                <a:latin typeface="Times New Roman"/>
              </a:rPr>
              <a:t> </a:t>
            </a:r>
            <a:r>
              <a:rPr b="0" lang="en-US" sz="4800" spc="-1" strike="noStrike" u="dash">
                <a:solidFill>
                  <a:srgbClr val="30849b"/>
                </a:solidFill>
                <a:uFillTx/>
                <a:latin typeface="Times New Roman"/>
              </a:rPr>
              <a:t>de</a:t>
            </a:r>
            <a:r>
              <a:rPr b="0" lang="en-US" sz="4800" spc="-26" strike="noStrike" u="dash">
                <a:solidFill>
                  <a:srgbClr val="30849b"/>
                </a:solidFill>
                <a:uFillTx/>
                <a:latin typeface="Times New Roman"/>
              </a:rPr>
              <a:t> </a:t>
            </a:r>
            <a:r>
              <a:rPr b="0" lang="en-US" sz="4800" spc="-12" strike="noStrike" u="dash">
                <a:solidFill>
                  <a:srgbClr val="30849b"/>
                </a:solidFill>
                <a:uFillTx/>
                <a:latin typeface="Times New Roman"/>
              </a:rPr>
              <a:t>inglés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84" name="object 4"/>
          <p:cNvSpPr/>
          <p:nvPr/>
        </p:nvSpPr>
        <p:spPr>
          <a:xfrm>
            <a:off x="261720" y="9756000"/>
            <a:ext cx="1725480" cy="3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en-US" sz="2200" spc="-1" strike="noStrike">
                <a:solidFill>
                  <a:srgbClr val="30849b"/>
                </a:solidFill>
                <a:latin typeface="Times New Roman"/>
              </a:rPr>
              <a:t>Nombre:</a:t>
            </a:r>
            <a:r>
              <a:rPr b="1" lang="en-US" sz="2200" spc="-41" strike="noStrike">
                <a:solidFill>
                  <a:srgbClr val="30849b"/>
                </a:solidFill>
                <a:latin typeface="Times New Roman"/>
              </a:rPr>
              <a:t> </a:t>
            </a:r>
            <a:r>
              <a:rPr b="1" lang="en-US" sz="2200" spc="-26" strike="noStrike">
                <a:solidFill>
                  <a:srgbClr val="30849b"/>
                </a:solidFill>
                <a:latin typeface="Times New Roman"/>
              </a:rPr>
              <a:t>……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85" name="object 5"/>
          <p:cNvSpPr/>
          <p:nvPr/>
        </p:nvSpPr>
        <p:spPr>
          <a:xfrm>
            <a:off x="3988440" y="9756000"/>
            <a:ext cx="2252520" cy="3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en-US" sz="2200" spc="-1" strike="noStrike">
                <a:solidFill>
                  <a:srgbClr val="30849b"/>
                </a:solidFill>
                <a:latin typeface="Times New Roman"/>
              </a:rPr>
              <a:t>Autores:</a:t>
            </a:r>
            <a:r>
              <a:rPr b="1" lang="en-US" sz="2200" spc="-72" strike="noStrike">
                <a:solidFill>
                  <a:srgbClr val="30849b"/>
                </a:solidFill>
                <a:latin typeface="Times New Roman"/>
              </a:rPr>
              <a:t> </a:t>
            </a:r>
            <a:r>
              <a:rPr b="1" lang="en-US" sz="2200" spc="-21" strike="noStrike">
                <a:solidFill>
                  <a:srgbClr val="30849b"/>
                </a:solidFill>
                <a:latin typeface="Times New Roman"/>
              </a:rPr>
              <a:t>…………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86" name="object 6"/>
          <p:cNvSpPr/>
          <p:nvPr/>
        </p:nvSpPr>
        <p:spPr>
          <a:xfrm>
            <a:off x="274320" y="10064520"/>
            <a:ext cx="5955480" cy="27720"/>
          </a:xfrm>
          <a:custGeom>
            <a:avLst/>
            <a:gdLst/>
            <a:ahLst/>
            <a:rect l="l" t="t" r="r" b="b"/>
            <a:pathLst>
              <a:path w="5955665" h="27940">
                <a:moveTo>
                  <a:pt x="5955538" y="0"/>
                </a:moveTo>
                <a:lnTo>
                  <a:pt x="0" y="0"/>
                </a:lnTo>
                <a:lnTo>
                  <a:pt x="0" y="27432"/>
                </a:lnTo>
                <a:lnTo>
                  <a:pt x="5955538" y="27432"/>
                </a:lnTo>
                <a:lnTo>
                  <a:pt x="5955538" y="0"/>
                </a:lnTo>
                <a:close/>
              </a:path>
            </a:pathLst>
          </a:custGeom>
          <a:solidFill>
            <a:srgbClr val="30849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object 2" descr=""/>
          <p:cNvPicPr/>
          <p:nvPr/>
        </p:nvPicPr>
        <p:blipFill>
          <a:blip r:embed="rId1"/>
          <a:stretch/>
        </p:blipFill>
        <p:spPr>
          <a:xfrm>
            <a:off x="0" y="0"/>
            <a:ext cx="7558560" cy="59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2022-07-29T03:54:02Z</dcterms:created>
  <dc:creator/>
  <dc:description/>
  <dc:language>en-US</dc:language>
  <cp:lastModifiedBy/>
  <dcterms:modified xsi:type="dcterms:W3CDTF">2022-07-29T03:54:02Z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