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CCD434-627A-4F70-9CED-384754C43C3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4C0AF0-7C2A-4467-8BA4-21779E7032D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D5A5D3-BE46-42EC-AFAB-A0D58723225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E98FF4-41F9-4F00-A957-A8C1C9B5012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68FCC7-4E93-481D-82DD-043681D6CC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725D1D-FB81-4F75-A2E4-6197246A1F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22BF3C-B883-46AB-94C2-257ED5EB177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6D677A-F8C6-46A9-AE20-A06B4193ED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84720" y="377280"/>
            <a:ext cx="4602240" cy="12121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6A9759-39DE-4B0B-A59C-875A4544160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9255EF-2704-4F74-8B14-3EDB19D41D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C57663-F19C-4C23-B623-2615B16D0C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F41879-6566-4FA8-A294-90F2E4BD97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ABDBB56-BAB6-40B3-ACAC-6EE9870976C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84720" y="377280"/>
            <a:ext cx="4602240" cy="2601720"/>
          </a:xfrm>
          <a:prstGeom prst="rect">
            <a:avLst/>
          </a:prstGeom>
          <a:noFill/>
          <a:ln w="0">
            <a:noFill/>
          </a:ln>
        </p:spPr>
        <p:txBody>
          <a:bodyPr lIns="0" rIns="0" tIns="19800" bIns="0" anchor="t">
            <a:noAutofit/>
          </a:bodyPr>
          <a:p>
            <a:pPr marL="12240" indent="-1440" algn="ctr">
              <a:lnSpc>
                <a:spcPts val="8929"/>
              </a:lnSpc>
              <a:spcBef>
                <a:spcPts val="156"/>
              </a:spcBef>
              <a:buNone/>
              <a:tabLst>
                <a:tab algn="l" pos="0"/>
              </a:tabLst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Historia Destacada</a:t>
            </a:r>
            <a:endParaRPr b="0" lang="en-US" sz="7200" spc="-1" strike="noStrike">
              <a:latin typeface="Calibri"/>
            </a:endParaRPr>
          </a:p>
          <a:p>
            <a:pPr marL="3960" indent="-1440" algn="ctr">
              <a:lnSpc>
                <a:spcPct val="100000"/>
              </a:lnSpc>
              <a:spcBef>
                <a:spcPts val="1151"/>
              </a:spcBef>
              <a:buNone/>
              <a:tabLst>
                <a:tab algn="l" pos="0"/>
              </a:tabLst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5190840" y="8601480"/>
            <a:ext cx="2276640" cy="204624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55800" bIns="0" anchor="t">
            <a:spAutoFit/>
          </a:bodyPr>
          <a:p>
            <a:pPr marL="99000" algn="just">
              <a:lnSpc>
                <a:spcPct val="170000"/>
              </a:lnSpc>
              <a:spcBef>
                <a:spcPts val="439"/>
              </a:spcBef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2022-07-28T16:55:33Z</dcterms:created>
  <dc:creator/>
  <dc:description/>
  <dc:language>en-US</dc:language>
  <cp:lastModifiedBy/>
  <dcterms:modified xsi:type="dcterms:W3CDTF">2022-07-28T16:55:33Z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