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B03BB0-AB66-4C82-B902-3EB94A37FFF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036071-EE39-4982-9852-5A7786C063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4BF613-AA9E-4286-9FD1-8816B3F84D7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5FEB65-EDFD-451F-A63C-6FEDAB1E2DE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5A7C71-AA17-4CE1-B28A-8FAD07CE13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6EB74E-1383-47E0-8E4E-46464E33A4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22C5AD-A01B-44B4-B266-3D3B3F0376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E5C18F-8FAA-4E49-8058-4DFD7D13BC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84440" y="1398960"/>
            <a:ext cx="4187160" cy="904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E4CF9C-D31A-4718-835D-17BB9122C5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D93A6B-1E4E-4BF9-AC79-5C9C473A87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8FFB74-E0EB-4E20-836E-3BEA1046E0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F89279-1052-45EB-B271-7383BDC88D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866960" y="4601880"/>
            <a:ext cx="3829320" cy="60627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5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450" spc="-1" strike="noStrike">
                <a:latin typeface="Calibri"/>
              </a:rPr>
              <a:t>Click to edit the title text format</a:t>
            </a:r>
            <a:endParaRPr b="0" lang="en-US" sz="44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B813809-E824-4A1B-B28A-8C0AF72B95C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684440" y="1398960"/>
            <a:ext cx="4187160" cy="1938240"/>
          </a:xfrm>
          <a:prstGeom prst="rect">
            <a:avLst/>
          </a:prstGeom>
          <a:noFill/>
          <a:ln w="0">
            <a:noFill/>
          </a:ln>
        </p:spPr>
        <p:txBody>
          <a:bodyPr lIns="0" rIns="0" tIns="11520" bIns="0" anchor="t">
            <a:noAutofit/>
          </a:bodyPr>
          <a:p>
            <a:pPr marL="6840" algn="ctr">
              <a:lnSpc>
                <a:spcPts val="4524"/>
              </a:lnSpc>
              <a:spcBef>
                <a:spcPts val="91"/>
              </a:spcBef>
              <a:buNone/>
            </a:pPr>
            <a:r>
              <a:rPr b="0" lang="en-US" sz="4450" spc="1543" strike="noStrike">
                <a:solidFill>
                  <a:srgbClr val="2a221a"/>
                </a:solidFill>
                <a:latin typeface="Arial"/>
              </a:rPr>
              <a:t>Hola</a:t>
            </a:r>
            <a:endParaRPr b="0" lang="en-US" sz="4450" spc="-1" strike="noStrike">
              <a:latin typeface="Calibri"/>
            </a:endParaRPr>
          </a:p>
          <a:p>
            <a:pPr marL="6840" algn="ctr">
              <a:lnSpc>
                <a:spcPts val="10644"/>
              </a:lnSpc>
              <a:buNone/>
            </a:pPr>
            <a:r>
              <a:rPr b="0" lang="en-US" sz="9550" spc="-12" strike="noStrike">
                <a:solidFill>
                  <a:srgbClr val="2a221a"/>
                </a:solidFill>
                <a:latin typeface="Lucida Sans"/>
              </a:rPr>
              <a:t>Agosto</a:t>
            </a:r>
            <a:endParaRPr b="0" lang="en-US" sz="95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2022-07-29T03:05:03Z</dcterms:created>
  <dc:creator/>
  <dc:description/>
  <dc:language>en-US</dc:language>
  <cp:lastModifiedBy/>
  <dcterms:modified xsi:type="dcterms:W3CDTF">2022-07-29T03:05:03Z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