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0B4529-C4F3-4207-8DF3-40C93A98D7A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EB00EC-0484-4357-90B9-C348CDE2353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F90697-0FD9-4D78-A0AA-67ECE31EA1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391757-8180-4678-A16A-611A891ADE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AFCCB4-DCA1-46F6-955D-414D7A128D7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2BDB88-2068-4CA0-B2C8-8CF12BA5C9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5FA122-4A0F-40FD-A1DB-873C6A33AE0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8CAA12-E78B-452C-959B-3F2FD98928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697320"/>
            <a:ext cx="3787920" cy="703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D33AC8-6386-4E8E-93C1-C514147195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FD4CE0-1508-4BA1-8769-37CC2AB940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F12A65-6309-4A1F-9019-6074156732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D58E98-6FAD-4ABA-966A-2A1DEBDFD1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C55B7DE-69B6-41C1-941C-808D87DFE67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697320"/>
            <a:ext cx="37861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2600" indent="322560">
              <a:lnSpc>
                <a:spcPts val="5981"/>
              </a:lnSpc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252525"/>
                </a:solidFill>
                <a:latin typeface="Arial"/>
              </a:rPr>
              <a:t>Formación </a:t>
            </a:r>
            <a:r>
              <a:rPr b="1" lang="en-US" sz="4800" spc="-1" strike="noStrike">
                <a:solidFill>
                  <a:srgbClr val="252525"/>
                </a:solidFill>
                <a:latin typeface="Arial"/>
              </a:rPr>
              <a:t>cívica</a:t>
            </a:r>
            <a:r>
              <a:rPr b="1" lang="en-US" sz="4800" spc="18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4800" spc="-1" strike="noStrike">
                <a:solidFill>
                  <a:srgbClr val="252525"/>
                </a:solidFill>
                <a:latin typeface="Arial"/>
              </a:rPr>
              <a:t>y</a:t>
            </a:r>
            <a:r>
              <a:rPr b="1" lang="en-US" sz="4800" spc="-55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252525"/>
                </a:solidFill>
                <a:latin typeface="Arial"/>
              </a:rPr>
              <a:t>ética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234396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4916520" y="8269200"/>
            <a:ext cx="2417040" cy="2086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9080" bIns="0" anchor="t">
            <a:spAutoFit/>
          </a:bodyPr>
          <a:p>
            <a:pPr marL="99720" algn="just">
              <a:lnSpc>
                <a:spcPct val="169000"/>
              </a:lnSpc>
              <a:spcBef>
                <a:spcPts val="859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2022-07-29T03:12:23Z</dcterms:created>
  <dc:creator/>
  <dc:description/>
  <dc:language>en-US</dc:language>
  <cp:lastModifiedBy/>
  <dcterms:modified xsi:type="dcterms:W3CDTF">2022-07-29T03:12:23Z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