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9"/>
    </p:embeddedFont>
    <p:embeddedFont>
      <p:font typeface="Impact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41959"/>
            <a:ext cx="7559040" cy="102504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61" y="201167"/>
            <a:ext cx="7434072" cy="448970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8431" y="548639"/>
            <a:ext cx="6739128" cy="37947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4236" y="504443"/>
            <a:ext cx="6828155" cy="3883660"/>
          </a:xfrm>
          <a:custGeom>
            <a:avLst/>
            <a:gdLst/>
            <a:ahLst/>
            <a:cxnLst/>
            <a:rect l="l" t="t" r="r" b="b"/>
            <a:pathLst>
              <a:path w="6828155" h="3883660">
                <a:moveTo>
                  <a:pt x="675728" y="0"/>
                </a:moveTo>
                <a:lnTo>
                  <a:pt x="6827774" y="0"/>
                </a:lnTo>
                <a:lnTo>
                  <a:pt x="6827774" y="3207639"/>
                </a:lnTo>
                <a:lnTo>
                  <a:pt x="6824345" y="3275584"/>
                </a:lnTo>
                <a:lnTo>
                  <a:pt x="6814185" y="3342767"/>
                </a:lnTo>
                <a:lnTo>
                  <a:pt x="6797167" y="3407664"/>
                </a:lnTo>
                <a:lnTo>
                  <a:pt x="6774688" y="3470148"/>
                </a:lnTo>
                <a:lnTo>
                  <a:pt x="6746240" y="3529203"/>
                </a:lnTo>
                <a:lnTo>
                  <a:pt x="6712204" y="3585337"/>
                </a:lnTo>
                <a:lnTo>
                  <a:pt x="6673088" y="3637153"/>
                </a:lnTo>
                <a:lnTo>
                  <a:pt x="6629527" y="3685032"/>
                </a:lnTo>
                <a:lnTo>
                  <a:pt x="6581521" y="3728720"/>
                </a:lnTo>
                <a:lnTo>
                  <a:pt x="6529324" y="3767836"/>
                </a:lnTo>
                <a:lnTo>
                  <a:pt x="6473697" y="3801745"/>
                </a:lnTo>
                <a:lnTo>
                  <a:pt x="6414135" y="3830320"/>
                </a:lnTo>
                <a:lnTo>
                  <a:pt x="6352159" y="3852799"/>
                </a:lnTo>
                <a:lnTo>
                  <a:pt x="6287262" y="3869817"/>
                </a:lnTo>
                <a:lnTo>
                  <a:pt x="6219952" y="3879977"/>
                </a:lnTo>
                <a:lnTo>
                  <a:pt x="6152007" y="3883279"/>
                </a:lnTo>
                <a:lnTo>
                  <a:pt x="0" y="3883279"/>
                </a:lnTo>
                <a:lnTo>
                  <a:pt x="0" y="675767"/>
                </a:lnTo>
                <a:lnTo>
                  <a:pt x="3340" y="607695"/>
                </a:lnTo>
                <a:lnTo>
                  <a:pt x="13550" y="540512"/>
                </a:lnTo>
                <a:lnTo>
                  <a:pt x="30530" y="475488"/>
                </a:lnTo>
                <a:lnTo>
                  <a:pt x="52997" y="413639"/>
                </a:lnTo>
                <a:lnTo>
                  <a:pt x="81508" y="354075"/>
                </a:lnTo>
                <a:lnTo>
                  <a:pt x="115506" y="298450"/>
                </a:lnTo>
                <a:lnTo>
                  <a:pt x="154546" y="246253"/>
                </a:lnTo>
                <a:lnTo>
                  <a:pt x="198247" y="198247"/>
                </a:lnTo>
                <a:lnTo>
                  <a:pt x="246189" y="154559"/>
                </a:lnTo>
                <a:lnTo>
                  <a:pt x="298386" y="115570"/>
                </a:lnTo>
                <a:lnTo>
                  <a:pt x="354076" y="81534"/>
                </a:lnTo>
                <a:lnTo>
                  <a:pt x="413626" y="52959"/>
                </a:lnTo>
                <a:lnTo>
                  <a:pt x="475538" y="30480"/>
                </a:lnTo>
                <a:lnTo>
                  <a:pt x="540486" y="13589"/>
                </a:lnTo>
                <a:lnTo>
                  <a:pt x="607707" y="3301"/>
                </a:lnTo>
                <a:lnTo>
                  <a:pt x="675728" y="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6868" y="35051"/>
            <a:ext cx="7382509" cy="10567670"/>
          </a:xfrm>
          <a:custGeom>
            <a:avLst/>
            <a:gdLst/>
            <a:ahLst/>
            <a:cxnLst/>
            <a:rect l="l" t="t" r="r" b="b"/>
            <a:pathLst>
              <a:path w="7382509" h="10567670">
                <a:moveTo>
                  <a:pt x="0" y="10567416"/>
                </a:moveTo>
                <a:lnTo>
                  <a:pt x="7382256" y="10567416"/>
                </a:lnTo>
                <a:lnTo>
                  <a:pt x="7382256" y="0"/>
                </a:lnTo>
                <a:lnTo>
                  <a:pt x="0" y="0"/>
                </a:lnTo>
                <a:lnTo>
                  <a:pt x="0" y="10567416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4425695"/>
            <a:ext cx="7559040" cy="62666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57755" y="6158483"/>
            <a:ext cx="4544695" cy="28346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425"/>
              </a:spcBef>
            </a:pPr>
            <a:r>
              <a:rPr dirty="0" u="sng" sz="2000" spc="-1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93345">
              <a:lnSpc>
                <a:spcPct val="100000"/>
              </a:lnSpc>
              <a:spcBef>
                <a:spcPts val="465"/>
              </a:spcBef>
            </a:pPr>
            <a:r>
              <a:rPr dirty="0" sz="3600" spc="-10" b="1">
                <a:solidFill>
                  <a:srgbClr val="FFFF00"/>
                </a:solidFill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93345" marR="2900045">
              <a:lnSpc>
                <a:spcPts val="5280"/>
              </a:lnSpc>
              <a:spcBef>
                <a:spcPts val="335"/>
              </a:spcBef>
            </a:pPr>
            <a:r>
              <a:rPr dirty="0" sz="3600" spc="-10" b="1">
                <a:solidFill>
                  <a:srgbClr val="FFFF00"/>
                </a:solidFill>
                <a:latin typeface="Chiller"/>
                <a:cs typeface="Chiller"/>
              </a:rPr>
              <a:t>Profesor@: Institución:</a:t>
            </a:r>
            <a:endParaRPr sz="3600">
              <a:latin typeface="Chiller"/>
              <a:cs typeface="Chill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2022-05-08T05:29:15Z</dcterms:created>
  <dcterms:modified xsi:type="dcterms:W3CDTF">2022-05-08T05:29:15Z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