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707595-769D-49B3-8BB4-694E31934EA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D8AC06-1733-4251-8AF7-DE8DB36C2D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76FDEC-C3EB-4E10-8E3D-679BF0C35C9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DAA74A-FEC1-4B41-971D-1992F31AE30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ABC510-EA66-48CA-B862-32BEB2079B8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6DE052-ABFF-44B4-A39F-BA77EDEE39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A65205-E207-4868-A71A-108B5E51807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76FD69-23F1-45D9-93AC-669D0E8CAA3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46240" y="1042200"/>
            <a:ext cx="7279200" cy="843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94E87D-1DB2-4059-8D74-11E37A9F445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B81E7E-F87E-498F-ABCC-9616891672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83E0A5-2E35-4D0D-84F3-79B5BDE3E6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C595E4-CCC2-4D2C-B4D8-3B3FF3F9E5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3429000"/>
            <a:ext cx="6857640" cy="406260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896040" y="7263360"/>
            <a:ext cx="6876000" cy="1343880"/>
          </a:xfrm>
          <a:custGeom>
            <a:avLst/>
            <a:gdLst/>
            <a:ahLst/>
            <a:rect l="l" t="t" r="r" b="b"/>
            <a:pathLst>
              <a:path w="6876415" h="1344295">
                <a:moveTo>
                  <a:pt x="0" y="1344167"/>
                </a:moveTo>
                <a:lnTo>
                  <a:pt x="6876288" y="1344167"/>
                </a:lnTo>
                <a:lnTo>
                  <a:pt x="6876288" y="0"/>
                </a:lnTo>
                <a:lnTo>
                  <a:pt x="0" y="0"/>
                </a:lnTo>
                <a:lnTo>
                  <a:pt x="0" y="1344167"/>
                </a:lnTo>
                <a:close/>
              </a:path>
            </a:pathLst>
          </a:cu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5455800" y="0"/>
            <a:ext cx="1125000" cy="4937400"/>
          </a:xfrm>
          <a:custGeom>
            <a:avLst/>
            <a:gdLst/>
            <a:ahLst/>
            <a:rect l="l" t="t" r="r" b="b"/>
            <a:pathLst>
              <a:path w="1125220" h="4937760">
                <a:moveTo>
                  <a:pt x="0" y="4937760"/>
                </a:moveTo>
                <a:lnTo>
                  <a:pt x="1124712" y="4937760"/>
                </a:lnTo>
                <a:lnTo>
                  <a:pt x="1124712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ffc000">
              <a:alpha val="76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727920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500" spc="-1" strike="noStrike">
                <a:latin typeface="Calibri"/>
              </a:rPr>
              <a:t>Click to edit the title text format</a:t>
            </a:r>
            <a:endParaRPr b="0" lang="en-US" sz="75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AE4AE06-3C43-4EEF-8D5B-9A1C2E471C9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46240" y="1042200"/>
            <a:ext cx="4911840" cy="2849760"/>
          </a:xfrm>
          <a:prstGeom prst="rect">
            <a:avLst/>
          </a:prstGeom>
          <a:noFill/>
          <a:ln w="0">
            <a:noFill/>
          </a:ln>
        </p:spPr>
        <p:txBody>
          <a:bodyPr lIns="0" rIns="0" tIns="14760" bIns="0" anchor="t">
            <a:noAutofit/>
          </a:bodyPr>
          <a:p>
            <a:pPr marL="12600">
              <a:lnSpc>
                <a:spcPts val="8201"/>
              </a:lnSpc>
              <a:spcBef>
                <a:spcPts val="116"/>
              </a:spcBef>
              <a:buNone/>
            </a:pPr>
            <a:r>
              <a:rPr b="0" lang="en-US" sz="7500" spc="-165" strike="noStrike" u="sng">
                <a:solidFill>
                  <a:srgbClr val="17161b"/>
                </a:solidFill>
                <a:uFillTx/>
                <a:latin typeface="Microsoft Sans Serif"/>
              </a:rPr>
              <a:t>Portadas</a:t>
            </a:r>
            <a:r>
              <a:rPr b="0" lang="en-US" sz="7500" spc="-321" strike="noStrike" u="sng">
                <a:solidFill>
                  <a:srgbClr val="17161b"/>
                </a:solidFill>
                <a:uFillTx/>
                <a:latin typeface="Microsoft Sans Serif"/>
              </a:rPr>
              <a:t> </a:t>
            </a:r>
            <a:r>
              <a:rPr b="0" lang="en-US" sz="7500" spc="-100" strike="noStrike" u="sng">
                <a:solidFill>
                  <a:srgbClr val="17161b"/>
                </a:solidFill>
                <a:uFillTx/>
                <a:latin typeface="Microsoft Sans Serif"/>
              </a:rPr>
              <a:t>de</a:t>
            </a:r>
            <a:endParaRPr b="0" lang="en-US" sz="7500" spc="-1" strike="noStrike">
              <a:latin typeface="Calibri"/>
            </a:endParaRPr>
          </a:p>
          <a:p>
            <a:pPr marL="339120">
              <a:lnSpc>
                <a:spcPts val="5919"/>
              </a:lnSpc>
              <a:buNone/>
            </a:pPr>
            <a:r>
              <a:rPr b="0" lang="en-US" sz="5600" spc="-12" strike="noStrike" u="sng">
                <a:solidFill>
                  <a:srgbClr val="17161b"/>
                </a:solidFill>
                <a:uFillTx/>
                <a:latin typeface="Microsoft Sans Serif"/>
              </a:rPr>
              <a:t>historia</a:t>
            </a:r>
            <a:endParaRPr b="0" lang="en-US" sz="56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2022-07-29T06:29:01Z</dcterms:created>
  <dc:creator/>
  <dc:description/>
  <dc:language>en-US</dc:language>
  <cp:lastModifiedBy/>
  <dcterms:modified xsi:type="dcterms:W3CDTF">2022-07-29T06:29:01Z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