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35F7B6-7E56-45E5-92A3-D328550B0BD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165987-8768-40F2-93D4-2A7844DB77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B1D555-B01D-43D1-84D4-0F4979019A3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8091742-9833-41D8-A856-F777032FD97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0AB7359-E2ED-4E2F-AFBF-00B7E6D7036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C2F5D0-9F0D-441F-93B4-6E55D0C6EB5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4F46FB-1E1E-49B9-8C81-DFF7347642F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6E8DD1-D46E-47E9-A1C4-7F2C4D16842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B9580A-3F0E-4BA6-8D59-E6807DE9FCF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859596D-EA1B-48A0-9AF6-C1F8CDC6E3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7CAA18-F268-4745-BDDC-54F9ECC58AE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2A43DE-B09A-4761-88EB-973D5CB97E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9000" y="0"/>
            <a:ext cx="7549560" cy="1069200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611000" y="315360"/>
            <a:ext cx="3635640" cy="934200"/>
          </a:xfrm>
          <a:custGeom>
            <a:avLst/>
            <a:gdLst/>
            <a:ahLst/>
            <a:rect l="l" t="t" r="r" b="b"/>
            <a:pathLst>
              <a:path w="3636010" h="934719">
                <a:moveTo>
                  <a:pt x="397314" y="0"/>
                </a:moveTo>
                <a:lnTo>
                  <a:pt x="349665" y="26878"/>
                </a:lnTo>
                <a:lnTo>
                  <a:pt x="166936" y="121666"/>
                </a:lnTo>
                <a:lnTo>
                  <a:pt x="108564" y="151018"/>
                </a:lnTo>
                <a:lnTo>
                  <a:pt x="58478" y="172847"/>
                </a:lnTo>
                <a:lnTo>
                  <a:pt x="45500" y="198417"/>
                </a:lnTo>
                <a:lnTo>
                  <a:pt x="25056" y="245350"/>
                </a:lnTo>
                <a:lnTo>
                  <a:pt x="11804" y="286964"/>
                </a:lnTo>
                <a:lnTo>
                  <a:pt x="3370" y="329826"/>
                </a:lnTo>
                <a:lnTo>
                  <a:pt x="2" y="386111"/>
                </a:lnTo>
                <a:lnTo>
                  <a:pt x="0" y="391541"/>
                </a:lnTo>
                <a:lnTo>
                  <a:pt x="3805" y="427767"/>
                </a:lnTo>
                <a:lnTo>
                  <a:pt x="26220" y="498348"/>
                </a:lnTo>
                <a:lnTo>
                  <a:pt x="66955" y="560070"/>
                </a:lnTo>
                <a:lnTo>
                  <a:pt x="124645" y="609219"/>
                </a:lnTo>
                <a:lnTo>
                  <a:pt x="158219" y="628386"/>
                </a:lnTo>
                <a:lnTo>
                  <a:pt x="228462" y="653099"/>
                </a:lnTo>
                <a:lnTo>
                  <a:pt x="300181" y="659312"/>
                </a:lnTo>
                <a:lnTo>
                  <a:pt x="336052" y="655478"/>
                </a:lnTo>
                <a:lnTo>
                  <a:pt x="410141" y="634238"/>
                </a:lnTo>
                <a:lnTo>
                  <a:pt x="448128" y="616993"/>
                </a:lnTo>
                <a:lnTo>
                  <a:pt x="486293" y="595725"/>
                </a:lnTo>
                <a:lnTo>
                  <a:pt x="494332" y="590423"/>
                </a:lnTo>
                <a:lnTo>
                  <a:pt x="331147" y="590423"/>
                </a:lnTo>
                <a:lnTo>
                  <a:pt x="331289" y="588772"/>
                </a:lnTo>
                <a:lnTo>
                  <a:pt x="311970" y="588772"/>
                </a:lnTo>
                <a:lnTo>
                  <a:pt x="286729" y="584057"/>
                </a:lnTo>
                <a:lnTo>
                  <a:pt x="242533" y="570912"/>
                </a:lnTo>
                <a:lnTo>
                  <a:pt x="205482" y="552122"/>
                </a:lnTo>
                <a:lnTo>
                  <a:pt x="168196" y="523495"/>
                </a:lnTo>
                <a:lnTo>
                  <a:pt x="149029" y="505206"/>
                </a:lnTo>
                <a:lnTo>
                  <a:pt x="167871" y="489966"/>
                </a:lnTo>
                <a:lnTo>
                  <a:pt x="135313" y="489966"/>
                </a:lnTo>
                <a:lnTo>
                  <a:pt x="107238" y="445744"/>
                </a:lnTo>
                <a:lnTo>
                  <a:pt x="88355" y="400700"/>
                </a:lnTo>
                <a:lnTo>
                  <a:pt x="78663" y="354824"/>
                </a:lnTo>
                <a:lnTo>
                  <a:pt x="78163" y="308101"/>
                </a:lnTo>
                <a:lnTo>
                  <a:pt x="80929" y="286813"/>
                </a:lnTo>
                <a:lnTo>
                  <a:pt x="91700" y="247380"/>
                </a:lnTo>
                <a:lnTo>
                  <a:pt x="109088" y="212351"/>
                </a:lnTo>
                <a:lnTo>
                  <a:pt x="141663" y="170561"/>
                </a:lnTo>
                <a:lnTo>
                  <a:pt x="181239" y="140075"/>
                </a:lnTo>
                <a:lnTo>
                  <a:pt x="199956" y="128143"/>
                </a:lnTo>
                <a:lnTo>
                  <a:pt x="291849" y="128143"/>
                </a:lnTo>
                <a:lnTo>
                  <a:pt x="296222" y="77850"/>
                </a:lnTo>
                <a:lnTo>
                  <a:pt x="596581" y="77850"/>
                </a:lnTo>
                <a:lnTo>
                  <a:pt x="575797" y="63436"/>
                </a:lnTo>
                <a:lnTo>
                  <a:pt x="516313" y="32766"/>
                </a:lnTo>
                <a:lnTo>
                  <a:pt x="465338" y="15621"/>
                </a:lnTo>
                <a:lnTo>
                  <a:pt x="433463" y="7620"/>
                </a:lnTo>
                <a:lnTo>
                  <a:pt x="397314" y="0"/>
                </a:lnTo>
                <a:close/>
                <a:moveTo>
                  <a:pt x="542997" y="365785"/>
                </a:moveTo>
                <a:lnTo>
                  <a:pt x="455651" y="365785"/>
                </a:lnTo>
                <a:lnTo>
                  <a:pt x="474276" y="366141"/>
                </a:lnTo>
                <a:lnTo>
                  <a:pt x="505804" y="372518"/>
                </a:lnTo>
                <a:lnTo>
                  <a:pt x="536379" y="386111"/>
                </a:lnTo>
                <a:lnTo>
                  <a:pt x="566002" y="406896"/>
                </a:lnTo>
                <a:lnTo>
                  <a:pt x="594672" y="434848"/>
                </a:lnTo>
                <a:lnTo>
                  <a:pt x="578763" y="460875"/>
                </a:lnTo>
                <a:lnTo>
                  <a:pt x="542326" y="506214"/>
                </a:lnTo>
                <a:lnTo>
                  <a:pt x="499724" y="542575"/>
                </a:lnTo>
                <a:lnTo>
                  <a:pt x="450765" y="569817"/>
                </a:lnTo>
                <a:lnTo>
                  <a:pt x="404406" y="585225"/>
                </a:lnTo>
                <a:lnTo>
                  <a:pt x="358027" y="590421"/>
                </a:lnTo>
                <a:lnTo>
                  <a:pt x="331147" y="590423"/>
                </a:lnTo>
                <a:lnTo>
                  <a:pt x="494335" y="590421"/>
                </a:lnTo>
                <a:lnTo>
                  <a:pt x="563303" y="541020"/>
                </a:lnTo>
                <a:lnTo>
                  <a:pt x="599264" y="510303"/>
                </a:lnTo>
                <a:lnTo>
                  <a:pt x="629819" y="480837"/>
                </a:lnTo>
                <a:lnTo>
                  <a:pt x="674809" y="425704"/>
                </a:lnTo>
                <a:lnTo>
                  <a:pt x="679672" y="417195"/>
                </a:lnTo>
                <a:lnTo>
                  <a:pt x="603308" y="417195"/>
                </a:lnTo>
                <a:lnTo>
                  <a:pt x="587568" y="400526"/>
                </a:lnTo>
                <a:lnTo>
                  <a:pt x="572161" y="386334"/>
                </a:lnTo>
                <a:lnTo>
                  <a:pt x="557088" y="374618"/>
                </a:lnTo>
                <a:lnTo>
                  <a:pt x="542997" y="365785"/>
                </a:lnTo>
                <a:close/>
                <a:moveTo>
                  <a:pt x="596581" y="77850"/>
                </a:moveTo>
                <a:lnTo>
                  <a:pt x="296222" y="77850"/>
                </a:lnTo>
                <a:lnTo>
                  <a:pt x="325638" y="81486"/>
                </a:lnTo>
                <a:lnTo>
                  <a:pt x="355531" y="85598"/>
                </a:lnTo>
                <a:lnTo>
                  <a:pt x="311970" y="588772"/>
                </a:lnTo>
                <a:lnTo>
                  <a:pt x="331289" y="588772"/>
                </a:lnTo>
                <a:lnTo>
                  <a:pt x="345498" y="423545"/>
                </a:lnTo>
                <a:lnTo>
                  <a:pt x="360121" y="409041"/>
                </a:lnTo>
                <a:lnTo>
                  <a:pt x="374279" y="396954"/>
                </a:lnTo>
                <a:lnTo>
                  <a:pt x="381943" y="391541"/>
                </a:lnTo>
                <a:lnTo>
                  <a:pt x="348292" y="391541"/>
                </a:lnTo>
                <a:lnTo>
                  <a:pt x="362262" y="231394"/>
                </a:lnTo>
                <a:lnTo>
                  <a:pt x="392244" y="231394"/>
                </a:lnTo>
                <a:lnTo>
                  <a:pt x="379086" y="220235"/>
                </a:lnTo>
                <a:lnTo>
                  <a:pt x="364421" y="205994"/>
                </a:lnTo>
                <a:lnTo>
                  <a:pt x="374581" y="88646"/>
                </a:lnTo>
                <a:lnTo>
                  <a:pt x="610410" y="88646"/>
                </a:lnTo>
                <a:lnTo>
                  <a:pt x="602234" y="81772"/>
                </a:lnTo>
                <a:lnTo>
                  <a:pt x="596581" y="77850"/>
                </a:lnTo>
                <a:close/>
                <a:moveTo>
                  <a:pt x="291849" y="128143"/>
                </a:moveTo>
                <a:lnTo>
                  <a:pt x="199956" y="128143"/>
                </a:lnTo>
                <a:lnTo>
                  <a:pt x="178112" y="380746"/>
                </a:lnTo>
                <a:lnTo>
                  <a:pt x="175467" y="406058"/>
                </a:lnTo>
                <a:lnTo>
                  <a:pt x="165412" y="454279"/>
                </a:lnTo>
                <a:lnTo>
                  <a:pt x="135313" y="489966"/>
                </a:lnTo>
                <a:lnTo>
                  <a:pt x="167871" y="489966"/>
                </a:lnTo>
                <a:lnTo>
                  <a:pt x="238056" y="433197"/>
                </a:lnTo>
                <a:lnTo>
                  <a:pt x="262440" y="399796"/>
                </a:lnTo>
                <a:lnTo>
                  <a:pt x="271316" y="360433"/>
                </a:lnTo>
                <a:lnTo>
                  <a:pt x="273362" y="340741"/>
                </a:lnTo>
                <a:lnTo>
                  <a:pt x="291849" y="128143"/>
                </a:lnTo>
                <a:close/>
                <a:moveTo>
                  <a:pt x="709974" y="247142"/>
                </a:moveTo>
                <a:lnTo>
                  <a:pt x="610928" y="247142"/>
                </a:lnTo>
                <a:lnTo>
                  <a:pt x="614978" y="259284"/>
                </a:lnTo>
                <a:lnTo>
                  <a:pt x="618183" y="270367"/>
                </a:lnTo>
                <a:lnTo>
                  <a:pt x="623267" y="316102"/>
                </a:lnTo>
                <a:lnTo>
                  <a:pt x="622979" y="327328"/>
                </a:lnTo>
                <a:lnTo>
                  <a:pt x="615881" y="376904"/>
                </a:lnTo>
                <a:lnTo>
                  <a:pt x="603308" y="417195"/>
                </a:lnTo>
                <a:lnTo>
                  <a:pt x="679672" y="417195"/>
                </a:lnTo>
                <a:lnTo>
                  <a:pt x="701590" y="371951"/>
                </a:lnTo>
                <a:lnTo>
                  <a:pt x="713798" y="316102"/>
                </a:lnTo>
                <a:lnTo>
                  <a:pt x="714679" y="285835"/>
                </a:lnTo>
                <a:lnTo>
                  <a:pt x="711988" y="256365"/>
                </a:lnTo>
                <a:lnTo>
                  <a:pt x="709974" y="247142"/>
                </a:lnTo>
                <a:close/>
                <a:moveTo>
                  <a:pt x="458000" y="345362"/>
                </a:moveTo>
                <a:lnTo>
                  <a:pt x="411030" y="353060"/>
                </a:lnTo>
                <a:lnTo>
                  <a:pt x="365078" y="378491"/>
                </a:lnTo>
                <a:lnTo>
                  <a:pt x="348292" y="391541"/>
                </a:lnTo>
                <a:lnTo>
                  <a:pt x="381943" y="391541"/>
                </a:lnTo>
                <a:lnTo>
                  <a:pt x="387985" y="387272"/>
                </a:lnTo>
                <a:lnTo>
                  <a:pt x="401251" y="379984"/>
                </a:lnTo>
                <a:lnTo>
                  <a:pt x="419162" y="372695"/>
                </a:lnTo>
                <a:lnTo>
                  <a:pt x="437287" y="367966"/>
                </a:lnTo>
                <a:lnTo>
                  <a:pt x="455651" y="365785"/>
                </a:lnTo>
                <a:lnTo>
                  <a:pt x="542997" y="365785"/>
                </a:lnTo>
                <a:lnTo>
                  <a:pt x="542348" y="365379"/>
                </a:lnTo>
                <a:lnTo>
                  <a:pt x="527302" y="358165"/>
                </a:lnTo>
                <a:lnTo>
                  <a:pt x="511138" y="352536"/>
                </a:lnTo>
                <a:lnTo>
                  <a:pt x="493878" y="348501"/>
                </a:lnTo>
                <a:lnTo>
                  <a:pt x="475546" y="346075"/>
                </a:lnTo>
                <a:lnTo>
                  <a:pt x="458000" y="345362"/>
                </a:lnTo>
                <a:close/>
                <a:moveTo>
                  <a:pt x="392244" y="231394"/>
                </a:moveTo>
                <a:lnTo>
                  <a:pt x="362262" y="231394"/>
                </a:lnTo>
                <a:lnTo>
                  <a:pt x="377597" y="245350"/>
                </a:lnTo>
                <a:lnTo>
                  <a:pt x="419031" y="274193"/>
                </a:lnTo>
                <a:lnTo>
                  <a:pt x="460518" y="287658"/>
                </a:lnTo>
                <a:lnTo>
                  <a:pt x="492931" y="290452"/>
                </a:lnTo>
                <a:lnTo>
                  <a:pt x="509280" y="289718"/>
                </a:lnTo>
                <a:lnTo>
                  <a:pt x="555564" y="278199"/>
                </a:lnTo>
                <a:lnTo>
                  <a:pt x="574071" y="269351"/>
                </a:lnTo>
                <a:lnTo>
                  <a:pt x="498475" y="269351"/>
                </a:lnTo>
                <a:lnTo>
                  <a:pt x="483166" y="268732"/>
                </a:lnTo>
                <a:lnTo>
                  <a:pt x="435892" y="257748"/>
                </a:lnTo>
                <a:lnTo>
                  <a:pt x="393536" y="232489"/>
                </a:lnTo>
                <a:lnTo>
                  <a:pt x="392244" y="231394"/>
                </a:lnTo>
                <a:close/>
                <a:moveTo>
                  <a:pt x="610410" y="88646"/>
                </a:moveTo>
                <a:lnTo>
                  <a:pt x="374581" y="88646"/>
                </a:lnTo>
                <a:lnTo>
                  <a:pt x="402205" y="95005"/>
                </a:lnTo>
                <a:lnTo>
                  <a:pt x="428318" y="102473"/>
                </a:lnTo>
                <a:lnTo>
                  <a:pt x="476054" y="120776"/>
                </a:lnTo>
                <a:lnTo>
                  <a:pt x="518837" y="144192"/>
                </a:lnTo>
                <a:lnTo>
                  <a:pt x="558096" y="173609"/>
                </a:lnTo>
                <a:lnTo>
                  <a:pt x="589904" y="210113"/>
                </a:lnTo>
                <a:lnTo>
                  <a:pt x="601022" y="226568"/>
                </a:lnTo>
                <a:lnTo>
                  <a:pt x="585451" y="238115"/>
                </a:lnTo>
                <a:lnTo>
                  <a:pt x="541713" y="261493"/>
                </a:lnTo>
                <a:lnTo>
                  <a:pt x="498475" y="269351"/>
                </a:lnTo>
                <a:lnTo>
                  <a:pt x="574071" y="269351"/>
                </a:lnTo>
                <a:lnTo>
                  <a:pt x="590997" y="259859"/>
                </a:lnTo>
                <a:lnTo>
                  <a:pt x="610928" y="247142"/>
                </a:lnTo>
                <a:lnTo>
                  <a:pt x="709974" y="247142"/>
                </a:lnTo>
                <a:lnTo>
                  <a:pt x="695891" y="199771"/>
                </a:lnTo>
                <a:lnTo>
                  <a:pt x="666919" y="147939"/>
                </a:lnTo>
                <a:lnTo>
                  <a:pt x="626422" y="102108"/>
                </a:lnTo>
                <a:lnTo>
                  <a:pt x="610410" y="88646"/>
                </a:lnTo>
                <a:close/>
                <a:moveTo>
                  <a:pt x="924062" y="304292"/>
                </a:moveTo>
                <a:lnTo>
                  <a:pt x="810445" y="304292"/>
                </a:lnTo>
                <a:lnTo>
                  <a:pt x="816541" y="304800"/>
                </a:lnTo>
                <a:lnTo>
                  <a:pt x="821875" y="309118"/>
                </a:lnTo>
                <a:lnTo>
                  <a:pt x="826193" y="317119"/>
                </a:lnTo>
                <a:lnTo>
                  <a:pt x="828929" y="324502"/>
                </a:lnTo>
                <a:lnTo>
                  <a:pt x="830463" y="334660"/>
                </a:lnTo>
                <a:lnTo>
                  <a:pt x="830783" y="347604"/>
                </a:lnTo>
                <a:lnTo>
                  <a:pt x="829876" y="363347"/>
                </a:lnTo>
                <a:lnTo>
                  <a:pt x="814128" y="544830"/>
                </a:lnTo>
                <a:lnTo>
                  <a:pt x="806895" y="589532"/>
                </a:lnTo>
                <a:lnTo>
                  <a:pt x="775520" y="623570"/>
                </a:lnTo>
                <a:lnTo>
                  <a:pt x="774631" y="633349"/>
                </a:lnTo>
                <a:lnTo>
                  <a:pt x="814672" y="652440"/>
                </a:lnTo>
                <a:lnTo>
                  <a:pt x="852688" y="681434"/>
                </a:lnTo>
                <a:lnTo>
                  <a:pt x="883724" y="712216"/>
                </a:lnTo>
                <a:lnTo>
                  <a:pt x="980308" y="647826"/>
                </a:lnTo>
                <a:lnTo>
                  <a:pt x="947732" y="647826"/>
                </a:lnTo>
                <a:lnTo>
                  <a:pt x="900234" y="606933"/>
                </a:lnTo>
                <a:lnTo>
                  <a:pt x="922713" y="348107"/>
                </a:lnTo>
                <a:lnTo>
                  <a:pt x="951776" y="325882"/>
                </a:lnTo>
                <a:lnTo>
                  <a:pt x="924618" y="325882"/>
                </a:lnTo>
                <a:lnTo>
                  <a:pt x="924975" y="314666"/>
                </a:lnTo>
                <a:lnTo>
                  <a:pt x="924142" y="304641"/>
                </a:lnTo>
                <a:lnTo>
                  <a:pt x="924062" y="304292"/>
                </a:lnTo>
                <a:close/>
                <a:moveTo>
                  <a:pt x="996754" y="615823"/>
                </a:moveTo>
                <a:lnTo>
                  <a:pt x="947732" y="647826"/>
                </a:lnTo>
                <a:lnTo>
                  <a:pt x="980308" y="647826"/>
                </a:lnTo>
                <a:lnTo>
                  <a:pt x="1005644" y="630936"/>
                </a:lnTo>
                <a:lnTo>
                  <a:pt x="996754" y="615823"/>
                </a:lnTo>
                <a:close/>
                <a:moveTo>
                  <a:pt x="1077381" y="311785"/>
                </a:moveTo>
                <a:lnTo>
                  <a:pt x="970211" y="311785"/>
                </a:lnTo>
                <a:lnTo>
                  <a:pt x="1020249" y="387985"/>
                </a:lnTo>
                <a:lnTo>
                  <a:pt x="1092893" y="334010"/>
                </a:lnTo>
                <a:lnTo>
                  <a:pt x="1077381" y="311785"/>
                </a:lnTo>
                <a:close/>
                <a:moveTo>
                  <a:pt x="1032441" y="247396"/>
                </a:moveTo>
                <a:lnTo>
                  <a:pt x="924618" y="325882"/>
                </a:lnTo>
                <a:lnTo>
                  <a:pt x="951776" y="325882"/>
                </a:lnTo>
                <a:lnTo>
                  <a:pt x="970211" y="311785"/>
                </a:lnTo>
                <a:lnTo>
                  <a:pt x="1077381" y="311785"/>
                </a:lnTo>
                <a:lnTo>
                  <a:pt x="1032441" y="247396"/>
                </a:lnTo>
                <a:close/>
                <a:moveTo>
                  <a:pt x="871405" y="233425"/>
                </a:moveTo>
                <a:lnTo>
                  <a:pt x="771710" y="305943"/>
                </a:lnTo>
                <a:lnTo>
                  <a:pt x="781489" y="319786"/>
                </a:lnTo>
                <a:lnTo>
                  <a:pt x="790389" y="312685"/>
                </a:lnTo>
                <a:lnTo>
                  <a:pt x="798205" y="307752"/>
                </a:lnTo>
                <a:lnTo>
                  <a:pt x="804903" y="304962"/>
                </a:lnTo>
                <a:lnTo>
                  <a:pt x="810445" y="304292"/>
                </a:lnTo>
                <a:lnTo>
                  <a:pt x="924062" y="304292"/>
                </a:lnTo>
                <a:lnTo>
                  <a:pt x="922118" y="295806"/>
                </a:lnTo>
                <a:lnTo>
                  <a:pt x="918903" y="288163"/>
                </a:lnTo>
                <a:lnTo>
                  <a:pt x="911428" y="276306"/>
                </a:lnTo>
                <a:lnTo>
                  <a:pt x="901012" y="263223"/>
                </a:lnTo>
                <a:lnTo>
                  <a:pt x="887667" y="248925"/>
                </a:lnTo>
                <a:lnTo>
                  <a:pt x="871405" y="233425"/>
                </a:lnTo>
                <a:close/>
                <a:moveTo>
                  <a:pt x="1277297" y="115316"/>
                </a:moveTo>
                <a:lnTo>
                  <a:pt x="1246309" y="209423"/>
                </a:lnTo>
                <a:lnTo>
                  <a:pt x="1264089" y="210947"/>
                </a:lnTo>
                <a:lnTo>
                  <a:pt x="1333812" y="120269"/>
                </a:lnTo>
                <a:lnTo>
                  <a:pt x="1277297" y="115316"/>
                </a:lnTo>
                <a:close/>
                <a:moveTo>
                  <a:pt x="1230561" y="264541"/>
                </a:moveTo>
                <a:lnTo>
                  <a:pt x="1146360" y="323342"/>
                </a:lnTo>
                <a:lnTo>
                  <a:pt x="1176713" y="360299"/>
                </a:lnTo>
                <a:lnTo>
                  <a:pt x="1155250" y="608457"/>
                </a:lnTo>
                <a:lnTo>
                  <a:pt x="1153678" y="634432"/>
                </a:lnTo>
                <a:lnTo>
                  <a:pt x="1153726" y="656336"/>
                </a:lnTo>
                <a:lnTo>
                  <a:pt x="1155393" y="674143"/>
                </a:lnTo>
                <a:lnTo>
                  <a:pt x="1173348" y="712501"/>
                </a:lnTo>
                <a:lnTo>
                  <a:pt x="1200589" y="739648"/>
                </a:lnTo>
                <a:lnTo>
                  <a:pt x="1298568" y="673354"/>
                </a:lnTo>
                <a:lnTo>
                  <a:pt x="1262311" y="673354"/>
                </a:lnTo>
                <a:lnTo>
                  <a:pt x="1254564" y="672719"/>
                </a:lnTo>
                <a:lnTo>
                  <a:pt x="1250500" y="668401"/>
                </a:lnTo>
                <a:lnTo>
                  <a:pt x="1246817" y="660400"/>
                </a:lnTo>
                <a:lnTo>
                  <a:pt x="1244678" y="652682"/>
                </a:lnTo>
                <a:lnTo>
                  <a:pt x="1243610" y="641715"/>
                </a:lnTo>
                <a:lnTo>
                  <a:pt x="1243638" y="627485"/>
                </a:lnTo>
                <a:lnTo>
                  <a:pt x="1244785" y="609981"/>
                </a:lnTo>
                <a:lnTo>
                  <a:pt x="1265740" y="368046"/>
                </a:lnTo>
                <a:lnTo>
                  <a:pt x="1303840" y="337058"/>
                </a:lnTo>
                <a:lnTo>
                  <a:pt x="1230561" y="264541"/>
                </a:lnTo>
                <a:close/>
                <a:moveTo>
                  <a:pt x="1293045" y="655827"/>
                </a:moveTo>
                <a:lnTo>
                  <a:pt x="1262311" y="673354"/>
                </a:lnTo>
                <a:lnTo>
                  <a:pt x="1298568" y="673354"/>
                </a:lnTo>
                <a:lnTo>
                  <a:pt x="1302697" y="670560"/>
                </a:lnTo>
                <a:lnTo>
                  <a:pt x="1293045" y="655827"/>
                </a:lnTo>
                <a:close/>
                <a:moveTo>
                  <a:pt x="1712256" y="872855"/>
                </a:moveTo>
                <a:lnTo>
                  <a:pt x="1496307" y="872855"/>
                </a:lnTo>
                <a:lnTo>
                  <a:pt x="1526979" y="874141"/>
                </a:lnTo>
                <a:lnTo>
                  <a:pt x="1539334" y="875595"/>
                </a:lnTo>
                <a:lnTo>
                  <a:pt x="1578160" y="883793"/>
                </a:lnTo>
                <a:lnTo>
                  <a:pt x="1619451" y="898259"/>
                </a:lnTo>
                <a:lnTo>
                  <a:pt x="1633786" y="904494"/>
                </a:lnTo>
                <a:lnTo>
                  <a:pt x="1675097" y="888801"/>
                </a:lnTo>
                <a:lnTo>
                  <a:pt x="1707764" y="875061"/>
                </a:lnTo>
                <a:lnTo>
                  <a:pt x="1712256" y="872855"/>
                </a:lnTo>
                <a:close/>
                <a:moveTo>
                  <a:pt x="1596829" y="296291"/>
                </a:moveTo>
                <a:lnTo>
                  <a:pt x="1557300" y="314410"/>
                </a:lnTo>
                <a:lnTo>
                  <a:pt x="1516248" y="328945"/>
                </a:lnTo>
                <a:lnTo>
                  <a:pt x="1473671" y="339885"/>
                </a:lnTo>
                <a:lnTo>
                  <a:pt x="1429570" y="347218"/>
                </a:lnTo>
                <a:lnTo>
                  <a:pt x="1401630" y="669290"/>
                </a:lnTo>
                <a:lnTo>
                  <a:pt x="1500309" y="753872"/>
                </a:lnTo>
                <a:lnTo>
                  <a:pt x="1384358" y="867664"/>
                </a:lnTo>
                <a:lnTo>
                  <a:pt x="1389311" y="883285"/>
                </a:lnTo>
                <a:lnTo>
                  <a:pt x="1427484" y="877427"/>
                </a:lnTo>
                <a:lnTo>
                  <a:pt x="1463146" y="873950"/>
                </a:lnTo>
                <a:lnTo>
                  <a:pt x="1496307" y="872855"/>
                </a:lnTo>
                <a:lnTo>
                  <a:pt x="1712256" y="872855"/>
                </a:lnTo>
                <a:lnTo>
                  <a:pt x="1731763" y="863274"/>
                </a:lnTo>
                <a:lnTo>
                  <a:pt x="1747070" y="853440"/>
                </a:lnTo>
                <a:lnTo>
                  <a:pt x="1690682" y="853440"/>
                </a:lnTo>
                <a:lnTo>
                  <a:pt x="1674755" y="843893"/>
                </a:lnTo>
                <a:lnTo>
                  <a:pt x="1626928" y="821944"/>
                </a:lnTo>
                <a:lnTo>
                  <a:pt x="1578922" y="809781"/>
                </a:lnTo>
                <a:lnTo>
                  <a:pt x="1573424" y="809117"/>
                </a:lnTo>
                <a:lnTo>
                  <a:pt x="1468686" y="809117"/>
                </a:lnTo>
                <a:lnTo>
                  <a:pt x="1582424" y="699897"/>
                </a:lnTo>
                <a:lnTo>
                  <a:pt x="1556570" y="699897"/>
                </a:lnTo>
                <a:lnTo>
                  <a:pt x="1494975" y="646557"/>
                </a:lnTo>
                <a:lnTo>
                  <a:pt x="1520248" y="355092"/>
                </a:lnTo>
                <a:lnTo>
                  <a:pt x="1698324" y="355092"/>
                </a:lnTo>
                <a:lnTo>
                  <a:pt x="1596829" y="296291"/>
                </a:lnTo>
                <a:close/>
                <a:moveTo>
                  <a:pt x="1709467" y="667893"/>
                </a:moveTo>
                <a:lnTo>
                  <a:pt x="1615752" y="667893"/>
                </a:lnTo>
                <a:lnTo>
                  <a:pt x="1617895" y="688272"/>
                </a:lnTo>
                <a:lnTo>
                  <a:pt x="1628182" y="727221"/>
                </a:lnTo>
                <a:lnTo>
                  <a:pt x="1647853" y="765557"/>
                </a:lnTo>
                <a:lnTo>
                  <a:pt x="1684671" y="814377"/>
                </a:lnTo>
                <a:lnTo>
                  <a:pt x="1709986" y="843407"/>
                </a:lnTo>
                <a:lnTo>
                  <a:pt x="1690682" y="853440"/>
                </a:lnTo>
                <a:lnTo>
                  <a:pt x="1747070" y="853440"/>
                </a:lnTo>
                <a:lnTo>
                  <a:pt x="1756782" y="844272"/>
                </a:lnTo>
                <a:lnTo>
                  <a:pt x="1763993" y="834675"/>
                </a:lnTo>
                <a:lnTo>
                  <a:pt x="1768680" y="824650"/>
                </a:lnTo>
                <a:lnTo>
                  <a:pt x="1770819" y="814197"/>
                </a:lnTo>
                <a:lnTo>
                  <a:pt x="1769507" y="801574"/>
                </a:lnTo>
                <a:lnTo>
                  <a:pt x="1763659" y="785034"/>
                </a:lnTo>
                <a:lnTo>
                  <a:pt x="1753263" y="764565"/>
                </a:lnTo>
                <a:lnTo>
                  <a:pt x="1738307" y="740156"/>
                </a:lnTo>
                <a:lnTo>
                  <a:pt x="1728544" y="724719"/>
                </a:lnTo>
                <a:lnTo>
                  <a:pt x="1720781" y="710390"/>
                </a:lnTo>
                <a:lnTo>
                  <a:pt x="1715018" y="697132"/>
                </a:lnTo>
                <a:lnTo>
                  <a:pt x="1711256" y="684911"/>
                </a:lnTo>
                <a:lnTo>
                  <a:pt x="1709684" y="674026"/>
                </a:lnTo>
                <a:lnTo>
                  <a:pt x="1709467" y="667893"/>
                </a:lnTo>
                <a:close/>
                <a:moveTo>
                  <a:pt x="1521566" y="806624"/>
                </a:moveTo>
                <a:lnTo>
                  <a:pt x="1496572" y="807400"/>
                </a:lnTo>
                <a:lnTo>
                  <a:pt x="1468686" y="809117"/>
                </a:lnTo>
                <a:lnTo>
                  <a:pt x="1573424" y="809117"/>
                </a:lnTo>
                <a:lnTo>
                  <a:pt x="1562920" y="807847"/>
                </a:lnTo>
                <a:lnTo>
                  <a:pt x="1543678" y="806777"/>
                </a:lnTo>
                <a:lnTo>
                  <a:pt x="1521566" y="806624"/>
                </a:lnTo>
                <a:close/>
                <a:moveTo>
                  <a:pt x="1698324" y="355092"/>
                </a:moveTo>
                <a:lnTo>
                  <a:pt x="1520248" y="355092"/>
                </a:lnTo>
                <a:lnTo>
                  <a:pt x="1638104" y="407416"/>
                </a:lnTo>
                <a:lnTo>
                  <a:pt x="1618038" y="638301"/>
                </a:lnTo>
                <a:lnTo>
                  <a:pt x="1556570" y="699897"/>
                </a:lnTo>
                <a:lnTo>
                  <a:pt x="1582424" y="699897"/>
                </a:lnTo>
                <a:lnTo>
                  <a:pt x="1615752" y="667893"/>
                </a:lnTo>
                <a:lnTo>
                  <a:pt x="1709467" y="667893"/>
                </a:lnTo>
                <a:lnTo>
                  <a:pt x="1709161" y="659272"/>
                </a:lnTo>
                <a:lnTo>
                  <a:pt x="1709684" y="640637"/>
                </a:lnTo>
                <a:lnTo>
                  <a:pt x="1711256" y="618109"/>
                </a:lnTo>
                <a:lnTo>
                  <a:pt x="1728782" y="416179"/>
                </a:lnTo>
                <a:lnTo>
                  <a:pt x="1809363" y="416179"/>
                </a:lnTo>
                <a:lnTo>
                  <a:pt x="1813122" y="373252"/>
                </a:lnTo>
                <a:lnTo>
                  <a:pt x="1729671" y="373252"/>
                </a:lnTo>
                <a:lnTo>
                  <a:pt x="1698324" y="355092"/>
                </a:lnTo>
                <a:close/>
                <a:moveTo>
                  <a:pt x="1809363" y="416179"/>
                </a:moveTo>
                <a:lnTo>
                  <a:pt x="1728782" y="416179"/>
                </a:lnTo>
                <a:lnTo>
                  <a:pt x="1807395" y="438658"/>
                </a:lnTo>
                <a:lnTo>
                  <a:pt x="1809363" y="416179"/>
                </a:lnTo>
                <a:close/>
                <a:moveTo>
                  <a:pt x="1816158" y="338582"/>
                </a:moveTo>
                <a:lnTo>
                  <a:pt x="1729671" y="373252"/>
                </a:lnTo>
                <a:lnTo>
                  <a:pt x="1813122" y="373252"/>
                </a:lnTo>
                <a:lnTo>
                  <a:pt x="1816158" y="338582"/>
                </a:lnTo>
                <a:close/>
                <a:moveTo>
                  <a:pt x="2058982" y="336296"/>
                </a:moveTo>
                <a:lnTo>
                  <a:pt x="1974972" y="370103"/>
                </a:lnTo>
                <a:lnTo>
                  <a:pt x="1928759" y="385810"/>
                </a:lnTo>
                <a:lnTo>
                  <a:pt x="1889310" y="396875"/>
                </a:lnTo>
                <a:lnTo>
                  <a:pt x="1867212" y="651383"/>
                </a:lnTo>
                <a:lnTo>
                  <a:pt x="1860158" y="699353"/>
                </a:lnTo>
                <a:lnTo>
                  <a:pt x="1835081" y="727964"/>
                </a:lnTo>
                <a:lnTo>
                  <a:pt x="1834065" y="739013"/>
                </a:lnTo>
                <a:lnTo>
                  <a:pt x="1879690" y="753951"/>
                </a:lnTo>
                <a:lnTo>
                  <a:pt x="1928029" y="774676"/>
                </a:lnTo>
                <a:lnTo>
                  <a:pt x="1962891" y="794678"/>
                </a:lnTo>
                <a:lnTo>
                  <a:pt x="1983036" y="807466"/>
                </a:lnTo>
                <a:lnTo>
                  <a:pt x="2088242" y="746760"/>
                </a:lnTo>
                <a:lnTo>
                  <a:pt x="2053013" y="746760"/>
                </a:lnTo>
                <a:lnTo>
                  <a:pt x="1953318" y="696976"/>
                </a:lnTo>
                <a:lnTo>
                  <a:pt x="1960303" y="615950"/>
                </a:lnTo>
                <a:lnTo>
                  <a:pt x="2011631" y="586232"/>
                </a:lnTo>
                <a:lnTo>
                  <a:pt x="1962970" y="586232"/>
                </a:lnTo>
                <a:lnTo>
                  <a:pt x="1980496" y="384175"/>
                </a:lnTo>
                <a:lnTo>
                  <a:pt x="1986973" y="381635"/>
                </a:lnTo>
                <a:lnTo>
                  <a:pt x="2091503" y="381635"/>
                </a:lnTo>
                <a:lnTo>
                  <a:pt x="2058982" y="336296"/>
                </a:lnTo>
                <a:close/>
                <a:moveTo>
                  <a:pt x="2126927" y="705231"/>
                </a:moveTo>
                <a:lnTo>
                  <a:pt x="2053013" y="746760"/>
                </a:lnTo>
                <a:lnTo>
                  <a:pt x="2088242" y="746760"/>
                </a:lnTo>
                <a:lnTo>
                  <a:pt x="2135563" y="719455"/>
                </a:lnTo>
                <a:lnTo>
                  <a:pt x="2126927" y="705231"/>
                </a:lnTo>
                <a:close/>
                <a:moveTo>
                  <a:pt x="2091503" y="381635"/>
                </a:moveTo>
                <a:lnTo>
                  <a:pt x="1986973" y="381635"/>
                </a:lnTo>
                <a:lnTo>
                  <a:pt x="2087176" y="514223"/>
                </a:lnTo>
                <a:lnTo>
                  <a:pt x="1962970" y="586232"/>
                </a:lnTo>
                <a:lnTo>
                  <a:pt x="2011631" y="586232"/>
                </a:lnTo>
                <a:lnTo>
                  <a:pt x="2171758" y="493522"/>
                </a:lnTo>
                <a:lnTo>
                  <a:pt x="2091503" y="381635"/>
                </a:lnTo>
                <a:close/>
                <a:moveTo>
                  <a:pt x="2555656" y="440690"/>
                </a:moveTo>
                <a:lnTo>
                  <a:pt x="2438966" y="440690"/>
                </a:lnTo>
                <a:lnTo>
                  <a:pt x="2474653" y="485648"/>
                </a:lnTo>
                <a:lnTo>
                  <a:pt x="2453571" y="728980"/>
                </a:lnTo>
                <a:lnTo>
                  <a:pt x="2452283" y="751292"/>
                </a:lnTo>
                <a:lnTo>
                  <a:pt x="2452603" y="770413"/>
                </a:lnTo>
                <a:lnTo>
                  <a:pt x="2454518" y="786344"/>
                </a:lnTo>
                <a:lnTo>
                  <a:pt x="2473193" y="823563"/>
                </a:lnTo>
                <a:lnTo>
                  <a:pt x="2501323" y="852424"/>
                </a:lnTo>
                <a:lnTo>
                  <a:pt x="2603558" y="782447"/>
                </a:lnTo>
                <a:lnTo>
                  <a:pt x="2562918" y="782447"/>
                </a:lnTo>
                <a:lnTo>
                  <a:pt x="2558092" y="782066"/>
                </a:lnTo>
                <a:lnTo>
                  <a:pt x="2544547" y="741243"/>
                </a:lnTo>
                <a:lnTo>
                  <a:pt x="2545138" y="727456"/>
                </a:lnTo>
                <a:lnTo>
                  <a:pt x="2563553" y="515366"/>
                </a:lnTo>
                <a:lnTo>
                  <a:pt x="2572286" y="472539"/>
                </a:lnTo>
                <a:lnTo>
                  <a:pt x="2589682" y="447040"/>
                </a:lnTo>
                <a:lnTo>
                  <a:pt x="2560505" y="447040"/>
                </a:lnTo>
                <a:lnTo>
                  <a:pt x="2555656" y="440690"/>
                </a:lnTo>
                <a:close/>
                <a:moveTo>
                  <a:pt x="2360730" y="427990"/>
                </a:moveTo>
                <a:lnTo>
                  <a:pt x="2246942" y="427990"/>
                </a:lnTo>
                <a:lnTo>
                  <a:pt x="2252657" y="428371"/>
                </a:lnTo>
                <a:lnTo>
                  <a:pt x="2257356" y="432689"/>
                </a:lnTo>
                <a:lnTo>
                  <a:pt x="2266494" y="472539"/>
                </a:lnTo>
                <a:lnTo>
                  <a:pt x="2266611" y="485648"/>
                </a:lnTo>
                <a:lnTo>
                  <a:pt x="2265357" y="506984"/>
                </a:lnTo>
                <a:lnTo>
                  <a:pt x="2245672" y="733933"/>
                </a:lnTo>
                <a:lnTo>
                  <a:pt x="2209477" y="762889"/>
                </a:lnTo>
                <a:lnTo>
                  <a:pt x="2283010" y="833501"/>
                </a:lnTo>
                <a:lnTo>
                  <a:pt x="2366957" y="776477"/>
                </a:lnTo>
                <a:lnTo>
                  <a:pt x="2336350" y="741807"/>
                </a:lnTo>
                <a:lnTo>
                  <a:pt x="2357813" y="495046"/>
                </a:lnTo>
                <a:lnTo>
                  <a:pt x="2391184" y="472694"/>
                </a:lnTo>
                <a:lnTo>
                  <a:pt x="2359718" y="472694"/>
                </a:lnTo>
                <a:lnTo>
                  <a:pt x="2361115" y="456692"/>
                </a:lnTo>
                <a:lnTo>
                  <a:pt x="2361638" y="445007"/>
                </a:lnTo>
                <a:lnTo>
                  <a:pt x="2361663" y="440690"/>
                </a:lnTo>
                <a:lnTo>
                  <a:pt x="2361020" y="429529"/>
                </a:lnTo>
                <a:lnTo>
                  <a:pt x="2360730" y="427990"/>
                </a:lnTo>
                <a:close/>
                <a:moveTo>
                  <a:pt x="2593906" y="767715"/>
                </a:moveTo>
                <a:lnTo>
                  <a:pt x="2582670" y="774356"/>
                </a:lnTo>
                <a:lnTo>
                  <a:pt x="2573745" y="779033"/>
                </a:lnTo>
                <a:lnTo>
                  <a:pt x="2567153" y="781734"/>
                </a:lnTo>
                <a:lnTo>
                  <a:pt x="2562918" y="782447"/>
                </a:lnTo>
                <a:lnTo>
                  <a:pt x="2603558" y="782447"/>
                </a:lnTo>
                <a:lnTo>
                  <a:pt x="2593906" y="767715"/>
                </a:lnTo>
                <a:close/>
                <a:moveTo>
                  <a:pt x="2505514" y="375031"/>
                </a:moveTo>
                <a:lnTo>
                  <a:pt x="2359718" y="472694"/>
                </a:lnTo>
                <a:lnTo>
                  <a:pt x="2391184" y="472694"/>
                </a:lnTo>
                <a:lnTo>
                  <a:pt x="2438966" y="440690"/>
                </a:lnTo>
                <a:lnTo>
                  <a:pt x="2555656" y="440690"/>
                </a:lnTo>
                <a:lnTo>
                  <a:pt x="2505514" y="375031"/>
                </a:lnTo>
                <a:close/>
                <a:moveTo>
                  <a:pt x="2607495" y="408940"/>
                </a:moveTo>
                <a:lnTo>
                  <a:pt x="2560505" y="447040"/>
                </a:lnTo>
                <a:lnTo>
                  <a:pt x="2589682" y="447040"/>
                </a:lnTo>
                <a:lnTo>
                  <a:pt x="2591620" y="445007"/>
                </a:lnTo>
                <a:lnTo>
                  <a:pt x="2603717" y="434292"/>
                </a:lnTo>
                <a:lnTo>
                  <a:pt x="2619052" y="422148"/>
                </a:lnTo>
                <a:lnTo>
                  <a:pt x="2607495" y="408940"/>
                </a:lnTo>
                <a:close/>
                <a:moveTo>
                  <a:pt x="2310315" y="358140"/>
                </a:moveTo>
                <a:lnTo>
                  <a:pt x="2208969" y="428244"/>
                </a:lnTo>
                <a:lnTo>
                  <a:pt x="2218621" y="442975"/>
                </a:lnTo>
                <a:lnTo>
                  <a:pt x="2227672" y="436116"/>
                </a:lnTo>
                <a:lnTo>
                  <a:pt x="2235401" y="431339"/>
                </a:lnTo>
                <a:lnTo>
                  <a:pt x="2241820" y="428634"/>
                </a:lnTo>
                <a:lnTo>
                  <a:pt x="2246942" y="427990"/>
                </a:lnTo>
                <a:lnTo>
                  <a:pt x="2360730" y="427990"/>
                </a:lnTo>
                <a:lnTo>
                  <a:pt x="2358900" y="418276"/>
                </a:lnTo>
                <a:lnTo>
                  <a:pt x="2355400" y="408559"/>
                </a:lnTo>
                <a:lnTo>
                  <a:pt x="2349445" y="398752"/>
                </a:lnTo>
                <a:lnTo>
                  <a:pt x="2339954" y="387064"/>
                </a:lnTo>
                <a:lnTo>
                  <a:pt x="2326914" y="373518"/>
                </a:lnTo>
                <a:lnTo>
                  <a:pt x="2310315" y="358140"/>
                </a:lnTo>
                <a:close/>
                <a:moveTo>
                  <a:pt x="2927408" y="258825"/>
                </a:moveTo>
                <a:lnTo>
                  <a:pt x="2918010" y="367284"/>
                </a:lnTo>
                <a:lnTo>
                  <a:pt x="3029262" y="458216"/>
                </a:lnTo>
                <a:lnTo>
                  <a:pt x="3013451" y="467266"/>
                </a:lnTo>
                <a:lnTo>
                  <a:pt x="2993258" y="475376"/>
                </a:lnTo>
                <a:lnTo>
                  <a:pt x="2968683" y="482558"/>
                </a:lnTo>
                <a:lnTo>
                  <a:pt x="2939727" y="488823"/>
                </a:lnTo>
                <a:lnTo>
                  <a:pt x="2919534" y="721995"/>
                </a:lnTo>
                <a:lnTo>
                  <a:pt x="2912587" y="770911"/>
                </a:lnTo>
                <a:lnTo>
                  <a:pt x="2886768" y="805561"/>
                </a:lnTo>
                <a:lnTo>
                  <a:pt x="2886006" y="814070"/>
                </a:lnTo>
                <a:lnTo>
                  <a:pt x="2930504" y="826261"/>
                </a:lnTo>
                <a:lnTo>
                  <a:pt x="2971477" y="843026"/>
                </a:lnTo>
                <a:lnTo>
                  <a:pt x="3013181" y="867028"/>
                </a:lnTo>
                <a:lnTo>
                  <a:pt x="3060123" y="900938"/>
                </a:lnTo>
                <a:lnTo>
                  <a:pt x="3076935" y="889603"/>
                </a:lnTo>
                <a:lnTo>
                  <a:pt x="3123369" y="863600"/>
                </a:lnTo>
                <a:lnTo>
                  <a:pt x="3159643" y="849376"/>
                </a:lnTo>
                <a:lnTo>
                  <a:pt x="3210491" y="833627"/>
                </a:lnTo>
                <a:lnTo>
                  <a:pt x="3210513" y="833374"/>
                </a:lnTo>
                <a:lnTo>
                  <a:pt x="3119178" y="833374"/>
                </a:lnTo>
                <a:lnTo>
                  <a:pt x="3006656" y="771144"/>
                </a:lnTo>
                <a:lnTo>
                  <a:pt x="3030532" y="496189"/>
                </a:lnTo>
                <a:lnTo>
                  <a:pt x="3037356" y="492760"/>
                </a:lnTo>
                <a:lnTo>
                  <a:pt x="3043946" y="489140"/>
                </a:lnTo>
                <a:lnTo>
                  <a:pt x="3050552" y="485187"/>
                </a:lnTo>
                <a:lnTo>
                  <a:pt x="3057075" y="480949"/>
                </a:lnTo>
                <a:lnTo>
                  <a:pt x="3197525" y="480949"/>
                </a:lnTo>
                <a:lnTo>
                  <a:pt x="2927408" y="258825"/>
                </a:lnTo>
                <a:close/>
                <a:moveTo>
                  <a:pt x="3197525" y="480949"/>
                </a:moveTo>
                <a:lnTo>
                  <a:pt x="3057075" y="480949"/>
                </a:lnTo>
                <a:lnTo>
                  <a:pt x="3143562" y="551688"/>
                </a:lnTo>
                <a:lnTo>
                  <a:pt x="3119178" y="833374"/>
                </a:lnTo>
                <a:lnTo>
                  <a:pt x="3210513" y="833374"/>
                </a:lnTo>
                <a:lnTo>
                  <a:pt x="3236526" y="534289"/>
                </a:lnTo>
                <a:lnTo>
                  <a:pt x="3237854" y="520505"/>
                </a:lnTo>
                <a:lnTo>
                  <a:pt x="3239336" y="509270"/>
                </a:lnTo>
                <a:lnTo>
                  <a:pt x="3240937" y="500606"/>
                </a:lnTo>
                <a:lnTo>
                  <a:pt x="3242622" y="494538"/>
                </a:lnTo>
                <a:lnTo>
                  <a:pt x="3243262" y="492760"/>
                </a:lnTo>
                <a:lnTo>
                  <a:pt x="3211888" y="492760"/>
                </a:lnTo>
                <a:lnTo>
                  <a:pt x="3197525" y="480949"/>
                </a:lnTo>
                <a:close/>
                <a:moveTo>
                  <a:pt x="3257608" y="455549"/>
                </a:moveTo>
                <a:lnTo>
                  <a:pt x="3220651" y="478964"/>
                </a:lnTo>
                <a:lnTo>
                  <a:pt x="3211888" y="492760"/>
                </a:lnTo>
                <a:lnTo>
                  <a:pt x="3243262" y="492760"/>
                </a:lnTo>
                <a:lnTo>
                  <a:pt x="3244908" y="488188"/>
                </a:lnTo>
                <a:lnTo>
                  <a:pt x="3249480" y="481202"/>
                </a:lnTo>
                <a:lnTo>
                  <a:pt x="3256084" y="473710"/>
                </a:lnTo>
                <a:lnTo>
                  <a:pt x="3257608" y="455549"/>
                </a:lnTo>
                <a:close/>
                <a:moveTo>
                  <a:pt x="3522657" y="463169"/>
                </a:moveTo>
                <a:lnTo>
                  <a:pt x="3438647" y="496976"/>
                </a:lnTo>
                <a:lnTo>
                  <a:pt x="3392419" y="512635"/>
                </a:lnTo>
                <a:lnTo>
                  <a:pt x="3352858" y="523748"/>
                </a:lnTo>
                <a:lnTo>
                  <a:pt x="3330887" y="778256"/>
                </a:lnTo>
                <a:lnTo>
                  <a:pt x="3323833" y="826226"/>
                </a:lnTo>
                <a:lnTo>
                  <a:pt x="3298629" y="854837"/>
                </a:lnTo>
                <a:lnTo>
                  <a:pt x="3297740" y="865886"/>
                </a:lnTo>
                <a:lnTo>
                  <a:pt x="3343365" y="880824"/>
                </a:lnTo>
                <a:lnTo>
                  <a:pt x="3391702" y="901549"/>
                </a:lnTo>
                <a:lnTo>
                  <a:pt x="3426512" y="921551"/>
                </a:lnTo>
                <a:lnTo>
                  <a:pt x="3446584" y="934339"/>
                </a:lnTo>
                <a:lnTo>
                  <a:pt x="3551878" y="873633"/>
                </a:lnTo>
                <a:lnTo>
                  <a:pt x="3516688" y="873633"/>
                </a:lnTo>
                <a:lnTo>
                  <a:pt x="3416993" y="823849"/>
                </a:lnTo>
                <a:lnTo>
                  <a:pt x="3423978" y="742823"/>
                </a:lnTo>
                <a:lnTo>
                  <a:pt x="3475306" y="713105"/>
                </a:lnTo>
                <a:lnTo>
                  <a:pt x="3426645" y="713105"/>
                </a:lnTo>
                <a:lnTo>
                  <a:pt x="3444044" y="511048"/>
                </a:lnTo>
                <a:lnTo>
                  <a:pt x="3450648" y="508508"/>
                </a:lnTo>
                <a:lnTo>
                  <a:pt x="3555178" y="508508"/>
                </a:lnTo>
                <a:lnTo>
                  <a:pt x="3522657" y="463169"/>
                </a:lnTo>
                <a:close/>
                <a:moveTo>
                  <a:pt x="3590602" y="832104"/>
                </a:moveTo>
                <a:lnTo>
                  <a:pt x="3516688" y="873633"/>
                </a:lnTo>
                <a:lnTo>
                  <a:pt x="3551878" y="873633"/>
                </a:lnTo>
                <a:lnTo>
                  <a:pt x="3599238" y="846327"/>
                </a:lnTo>
                <a:lnTo>
                  <a:pt x="3590602" y="832104"/>
                </a:lnTo>
                <a:close/>
                <a:moveTo>
                  <a:pt x="3555178" y="508508"/>
                </a:moveTo>
                <a:lnTo>
                  <a:pt x="3450648" y="508508"/>
                </a:lnTo>
                <a:lnTo>
                  <a:pt x="3550851" y="641096"/>
                </a:lnTo>
                <a:lnTo>
                  <a:pt x="3426645" y="713105"/>
                </a:lnTo>
                <a:lnTo>
                  <a:pt x="3475306" y="713105"/>
                </a:lnTo>
                <a:lnTo>
                  <a:pt x="3635433" y="620395"/>
                </a:lnTo>
                <a:lnTo>
                  <a:pt x="3555178" y="508508"/>
                </a:lnTo>
                <a:close/>
              </a:path>
            </a:pathLst>
          </a:custGeom>
          <a:solidFill>
            <a:srgbClr val="ff99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3"/>
          <a:stretch/>
        </p:blipFill>
        <p:spPr>
          <a:xfrm>
            <a:off x="1506960" y="1490760"/>
            <a:ext cx="3842640" cy="97920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4"/>
          <a:stretch/>
        </p:blipFill>
        <p:spPr>
          <a:xfrm>
            <a:off x="3843360" y="914400"/>
            <a:ext cx="3123720" cy="146556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5"/>
          <a:stretch/>
        </p:blipFill>
        <p:spPr>
          <a:xfrm>
            <a:off x="1328760" y="3895200"/>
            <a:ext cx="6229800" cy="511128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sldNum" idx="3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1022255-678D-4B61-BDF2-867FA6D35C9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bject 2"/>
          <p:cNvSpPr/>
          <p:nvPr/>
        </p:nvSpPr>
        <p:spPr>
          <a:xfrm>
            <a:off x="2533680" y="5222160"/>
            <a:ext cx="66780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2000" spc="-12" strike="noStrike" u="sng">
                <a:uFill>
                  <a:solidFill>
                    <a:srgbClr val="000000"/>
                  </a:solidFill>
                </a:uFill>
                <a:latin typeface="Impact"/>
              </a:rPr>
              <a:t>Datos: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" name="object 3"/>
          <p:cNvSpPr/>
          <p:nvPr/>
        </p:nvSpPr>
        <p:spPr>
          <a:xfrm>
            <a:off x="2533680" y="5463360"/>
            <a:ext cx="1486080" cy="4027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22000"/>
              </a:lnSpc>
              <a:spcBef>
                <a:spcPts val="96"/>
              </a:spcBef>
              <a:buNone/>
            </a:pPr>
            <a:r>
              <a:rPr b="1" lang="en-US" sz="3600" spc="-12" strike="noStrike">
                <a:latin typeface="Chiller"/>
              </a:rPr>
              <a:t>Nombre: Profesor@: Institución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46" name="object 4"/>
          <p:cNvSpPr/>
          <p:nvPr/>
        </p:nvSpPr>
        <p:spPr>
          <a:xfrm>
            <a:off x="19800" y="19800"/>
            <a:ext cx="7452000" cy="10567440"/>
          </a:xfrm>
          <a:custGeom>
            <a:avLst/>
            <a:gdLst/>
            <a:ahLst/>
            <a:rect l="l" t="t" r="r" b="b"/>
            <a:pathLst>
              <a:path w="7452359" h="10567670">
                <a:moveTo>
                  <a:pt x="0" y="10567416"/>
                </a:moveTo>
                <a:lnTo>
                  <a:pt x="7452359" y="10567416"/>
                </a:lnTo>
                <a:lnTo>
                  <a:pt x="7452359" y="0"/>
                </a:lnTo>
                <a:lnTo>
                  <a:pt x="0" y="0"/>
                </a:lnTo>
                <a:lnTo>
                  <a:pt x="0" y="10567416"/>
                </a:lnTo>
                <a:close/>
              </a:path>
            </a:pathLst>
          </a:custGeom>
          <a:noFill/>
          <a:ln w="57912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2022-05-08T06:26:18Z</dcterms:created>
  <dc:creator/>
  <dc:description/>
  <dc:language>en-US</dc:language>
  <cp:lastModifiedBy/>
  <dcterms:modified xsi:type="dcterms:W3CDTF">2022-05-08T06:26:18Z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