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1050" y="8073034"/>
            <a:ext cx="6410299" cy="1611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PSICOLOGÍA</a:t>
            </a:r>
          </a:p>
          <a:p>
            <a:pPr algn="ctr" marL="6985">
              <a:lnSpc>
                <a:spcPct val="100000"/>
              </a:lnSpc>
              <a:spcBef>
                <a:spcPts val="1570"/>
              </a:spcBef>
            </a:pPr>
            <a:r>
              <a:rPr dirty="0" sz="1100" spc="-10" b="0"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2022-05-08T07:49:36Z</dcterms:created>
  <dcterms:modified xsi:type="dcterms:W3CDTF">2022-05-08T07:49:36Z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