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D640B2-5FAA-43EB-BDE1-7A1A54255E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48C675-6E7E-4AEF-A6F4-500E843D22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524350-16FD-45F2-89DC-82819BEC99E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FCEC76-67F0-4023-8D4E-54223FA99CD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4BE05D-1E7E-47AD-BA19-DD13AF37E9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602A6B-1421-4749-9302-5BA96737A29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772F44-4076-4A4E-9E78-1859E87575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E2C4BD-D347-413B-9AF4-78F8BA698F4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2240" y="480960"/>
            <a:ext cx="3787920" cy="701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97F24A-DFCB-43EF-8F45-AA20C8A56D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67283A-63D6-4BA7-8CF8-5A221E0520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95BFA6-7636-4981-A02C-85B4293A3F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CE83AC-3216-490F-986B-FBA24BC181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2240" y="480960"/>
            <a:ext cx="3787920" cy="151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6B4E5B7-6279-4419-91F3-D2468674BE5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3680" y="480960"/>
            <a:ext cx="378612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12600" indent="32256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Formación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cívica</a:t>
            </a:r>
            <a:r>
              <a:rPr b="1" lang="en-US" sz="4800" spc="18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" strike="noStrike">
                <a:solidFill>
                  <a:srgbClr val="ffffff"/>
                </a:solidFill>
                <a:latin typeface="Arial"/>
              </a:rPr>
              <a:t>y</a:t>
            </a:r>
            <a:r>
              <a:rPr b="1" lang="en-US" sz="4800" spc="-55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ética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212472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4849200" y="8256960"/>
            <a:ext cx="2417040" cy="20984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8000" bIns="0" anchor="t">
            <a:spAutoFit/>
          </a:bodyPr>
          <a:p>
            <a:pPr marL="99720" algn="just">
              <a:lnSpc>
                <a:spcPct val="170000"/>
              </a:lnSpc>
              <a:spcBef>
                <a:spcPts val="850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2022-07-29T06:53:35Z</dcterms:created>
  <dc:creator/>
  <dc:description/>
  <dc:language>en-US</dc:language>
  <cp:lastModifiedBy/>
  <dcterms:modified xsi:type="dcterms:W3CDTF">2022-07-29T06:53:35Z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