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8CE784-BFBA-4D28-B8B2-CF8295AA8F3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348200" y="2145960"/>
            <a:ext cx="50760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B06019-EA0E-44BD-B8AB-9E3351077C9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348200" y="2145960"/>
            <a:ext cx="50760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501B4A-B0C7-4A3E-91FF-E2B0494B03C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348200" y="2145960"/>
            <a:ext cx="50760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49816E-D908-4A72-9B3F-EAE2E518BE0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348200" y="2145960"/>
            <a:ext cx="50760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CDD021-F39E-41EC-BF6F-4D17D0F6A26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348200" y="2145960"/>
            <a:ext cx="50760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7D9775-0D92-4D1D-AFBC-7842F58CE00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48200" y="2145960"/>
            <a:ext cx="50760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1E0A87-5F36-45E8-BD2A-024DBC53121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348200" y="2145960"/>
            <a:ext cx="50760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33F312-528C-4C0A-9DCA-0C1CD5A0505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348200" y="2145960"/>
            <a:ext cx="5076000" cy="68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9F414B-74D9-4423-A5AD-6A8012F666B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348200" y="2145960"/>
            <a:ext cx="50760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2B12F9-F284-4A8F-BB06-39B02D631E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48200" y="2145960"/>
            <a:ext cx="50760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EDCEEC-3605-4819-A856-EB50F0D05E0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348200" y="2145960"/>
            <a:ext cx="50760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EB6532-E636-4436-AC1B-9D12C9FD2AF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348200" y="2145960"/>
            <a:ext cx="50760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5E9D926-2E1B-4DC6-BC4F-4BE410A2BF1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348200" y="2145960"/>
            <a:ext cx="507600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7164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2e5395"/>
                </a:solidFill>
                <a:latin typeface="Arial"/>
              </a:rPr>
              <a:t>Minimalista</a:t>
            </a:r>
            <a:endParaRPr b="0" lang="en-US" sz="7200" spc="-1" strike="noStrike">
              <a:latin typeface="Calibri"/>
            </a:endParaRPr>
          </a:p>
          <a:p>
            <a:pPr marL="76680" algn="ctr">
              <a:lnSpc>
                <a:spcPct val="100000"/>
              </a:lnSpc>
              <a:spcBef>
                <a:spcPts val="1514"/>
              </a:spcBef>
              <a:buNone/>
            </a:pPr>
            <a:r>
              <a:rPr b="0" lang="en-US" sz="1100" spc="-12" strike="noStrike">
                <a:solidFill>
                  <a:srgbClr val="2e5395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2e539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e539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2022-05-07T05:15:27Z</dcterms:created>
  <dc:creator/>
  <dc:description/>
  <dc:language>en-US</dc:language>
  <cp:lastModifiedBy/>
  <dcterms:modified xsi:type="dcterms:W3CDTF">2022-05-07T05:15:27Z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2022-05-07T00:00:00Z</vt:filetime>
  </property>
  <property fmtid="{D5CDD505-2E9C-101B-9397-08002B2CF9AE}" pid="5" name="PresentationFormat">
    <vt:lpwstr>On-screen Show (4:3)</vt:lpwstr>
  </property>
</Properties>
</file>