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Bookman Old Style" panose="00000000000000000000" pitchFamily="18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0" i="0">
                <a:solidFill>
                  <a:srgbClr val="AF6E7C"/>
                </a:solidFill>
                <a:latin typeface="Bookman Old Style"/>
                <a:cs typeface="Bookman Old Styl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0" i="0">
                <a:solidFill>
                  <a:srgbClr val="AF6E7C"/>
                </a:solidFill>
                <a:latin typeface="Bookman Old Style"/>
                <a:cs typeface="Bookman Old Styl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50" b="0" i="0">
                <a:solidFill>
                  <a:srgbClr val="AF6E7C"/>
                </a:solidFill>
                <a:latin typeface="Bookman Old Style"/>
                <a:cs typeface="Bookman Old Styl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47" y="0"/>
            <a:ext cx="7546848" cy="1067409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14650" y="4088079"/>
            <a:ext cx="1727200" cy="871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50" b="0" i="0">
                <a:solidFill>
                  <a:srgbClr val="AF6E7C"/>
                </a:solidFill>
                <a:latin typeface="Bookman Old Style"/>
                <a:cs typeface="Bookman Old Styl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4650" y="4088079"/>
            <a:ext cx="1681480" cy="871219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315"/>
              <a:t>hola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127696" y="5223128"/>
            <a:ext cx="5424805" cy="1073785"/>
          </a:xfrm>
          <a:custGeom>
            <a:avLst/>
            <a:gdLst/>
            <a:ahLst/>
            <a:cxnLst/>
            <a:rect l="l" t="t" r="r" b="b"/>
            <a:pathLst>
              <a:path w="5424805" h="1073785">
                <a:moveTo>
                  <a:pt x="589343" y="1019048"/>
                </a:moveTo>
                <a:lnTo>
                  <a:pt x="519747" y="356108"/>
                </a:lnTo>
                <a:lnTo>
                  <a:pt x="435038" y="364998"/>
                </a:lnTo>
                <a:lnTo>
                  <a:pt x="491934" y="906399"/>
                </a:lnTo>
                <a:lnTo>
                  <a:pt x="462915" y="863688"/>
                </a:lnTo>
                <a:lnTo>
                  <a:pt x="404482" y="778535"/>
                </a:lnTo>
                <a:lnTo>
                  <a:pt x="198640" y="481317"/>
                </a:lnTo>
                <a:lnTo>
                  <a:pt x="140449" y="395986"/>
                </a:lnTo>
                <a:lnTo>
                  <a:pt x="0" y="410718"/>
                </a:lnTo>
                <a:lnTo>
                  <a:pt x="69684" y="1073658"/>
                </a:lnTo>
                <a:lnTo>
                  <a:pt x="154241" y="1064768"/>
                </a:lnTo>
                <a:lnTo>
                  <a:pt x="91960" y="471678"/>
                </a:lnTo>
                <a:lnTo>
                  <a:pt x="121297" y="514908"/>
                </a:lnTo>
                <a:lnTo>
                  <a:pt x="180390" y="601078"/>
                </a:lnTo>
                <a:lnTo>
                  <a:pt x="418414" y="944562"/>
                </a:lnTo>
                <a:lnTo>
                  <a:pt x="477329" y="1030859"/>
                </a:lnTo>
                <a:lnTo>
                  <a:pt x="589343" y="1019048"/>
                </a:lnTo>
                <a:close/>
              </a:path>
              <a:path w="5424805" h="1073785">
                <a:moveTo>
                  <a:pt x="1175092" y="764578"/>
                </a:moveTo>
                <a:lnTo>
                  <a:pt x="1173162" y="706628"/>
                </a:lnTo>
                <a:lnTo>
                  <a:pt x="1162939" y="649452"/>
                </a:lnTo>
                <a:lnTo>
                  <a:pt x="1145374" y="599541"/>
                </a:lnTo>
                <a:lnTo>
                  <a:pt x="1120609" y="556717"/>
                </a:lnTo>
                <a:lnTo>
                  <a:pt x="1105992" y="540219"/>
                </a:lnTo>
                <a:lnTo>
                  <a:pt x="1088834" y="520827"/>
                </a:lnTo>
                <a:lnTo>
                  <a:pt x="1086573" y="519201"/>
                </a:lnTo>
                <a:lnTo>
                  <a:pt x="1086573" y="760336"/>
                </a:lnTo>
                <a:lnTo>
                  <a:pt x="1083284" y="799515"/>
                </a:lnTo>
                <a:lnTo>
                  <a:pt x="1060386" y="862076"/>
                </a:lnTo>
                <a:lnTo>
                  <a:pt x="1017714" y="903020"/>
                </a:lnTo>
                <a:lnTo>
                  <a:pt x="957516" y="921385"/>
                </a:lnTo>
                <a:lnTo>
                  <a:pt x="924356" y="921867"/>
                </a:lnTo>
                <a:lnTo>
                  <a:pt x="894308" y="915949"/>
                </a:lnTo>
                <a:lnTo>
                  <a:pt x="843978" y="884301"/>
                </a:lnTo>
                <a:lnTo>
                  <a:pt x="808570" y="827824"/>
                </a:lnTo>
                <a:lnTo>
                  <a:pt x="797217" y="790397"/>
                </a:lnTo>
                <a:lnTo>
                  <a:pt x="790130" y="746760"/>
                </a:lnTo>
                <a:lnTo>
                  <a:pt x="787857" y="701306"/>
                </a:lnTo>
                <a:lnTo>
                  <a:pt x="791108" y="661593"/>
                </a:lnTo>
                <a:lnTo>
                  <a:pt x="814006" y="598805"/>
                </a:lnTo>
                <a:lnTo>
                  <a:pt x="856462" y="558838"/>
                </a:lnTo>
                <a:lnTo>
                  <a:pt x="917511" y="540766"/>
                </a:lnTo>
                <a:lnTo>
                  <a:pt x="950480" y="540219"/>
                </a:lnTo>
                <a:lnTo>
                  <a:pt x="980274" y="545858"/>
                </a:lnTo>
                <a:lnTo>
                  <a:pt x="1030287" y="576072"/>
                </a:lnTo>
                <a:lnTo>
                  <a:pt x="1065707" y="632701"/>
                </a:lnTo>
                <a:lnTo>
                  <a:pt x="1077137" y="670890"/>
                </a:lnTo>
                <a:lnTo>
                  <a:pt x="1084389" y="715899"/>
                </a:lnTo>
                <a:lnTo>
                  <a:pt x="1086573" y="760336"/>
                </a:lnTo>
                <a:lnTo>
                  <a:pt x="1086573" y="519201"/>
                </a:lnTo>
                <a:lnTo>
                  <a:pt x="1051140" y="493598"/>
                </a:lnTo>
                <a:lnTo>
                  <a:pt x="1008646" y="475869"/>
                </a:lnTo>
                <a:lnTo>
                  <a:pt x="961504" y="467575"/>
                </a:lnTo>
                <a:lnTo>
                  <a:pt x="909891" y="468630"/>
                </a:lnTo>
                <a:lnTo>
                  <a:pt x="858837" y="478409"/>
                </a:lnTo>
                <a:lnTo>
                  <a:pt x="814349" y="496354"/>
                </a:lnTo>
                <a:lnTo>
                  <a:pt x="776478" y="522541"/>
                </a:lnTo>
                <a:lnTo>
                  <a:pt x="745299" y="557022"/>
                </a:lnTo>
                <a:lnTo>
                  <a:pt x="721601" y="598703"/>
                </a:lnTo>
                <a:lnTo>
                  <a:pt x="706285" y="645693"/>
                </a:lnTo>
                <a:lnTo>
                  <a:pt x="699516" y="698131"/>
                </a:lnTo>
                <a:lnTo>
                  <a:pt x="701484" y="756158"/>
                </a:lnTo>
                <a:lnTo>
                  <a:pt x="711593" y="813257"/>
                </a:lnTo>
                <a:lnTo>
                  <a:pt x="729094" y="863066"/>
                </a:lnTo>
                <a:lnTo>
                  <a:pt x="753846" y="905687"/>
                </a:lnTo>
                <a:lnTo>
                  <a:pt x="785685" y="941197"/>
                </a:lnTo>
                <a:lnTo>
                  <a:pt x="823366" y="968502"/>
                </a:lnTo>
                <a:lnTo>
                  <a:pt x="865860" y="986269"/>
                </a:lnTo>
                <a:lnTo>
                  <a:pt x="913104" y="994587"/>
                </a:lnTo>
                <a:lnTo>
                  <a:pt x="965009" y="993521"/>
                </a:lnTo>
                <a:lnTo>
                  <a:pt x="1015771" y="983818"/>
                </a:lnTo>
                <a:lnTo>
                  <a:pt x="1060157" y="965911"/>
                </a:lnTo>
                <a:lnTo>
                  <a:pt x="1098016" y="939698"/>
                </a:lnTo>
                <a:lnTo>
                  <a:pt x="1129220" y="905129"/>
                </a:lnTo>
                <a:lnTo>
                  <a:pt x="1152918" y="863765"/>
                </a:lnTo>
                <a:lnTo>
                  <a:pt x="1168285" y="816927"/>
                </a:lnTo>
                <a:lnTo>
                  <a:pt x="1175092" y="764578"/>
                </a:lnTo>
                <a:close/>
              </a:path>
              <a:path w="5424805" h="1073785">
                <a:moveTo>
                  <a:pt x="1715198" y="397891"/>
                </a:moveTo>
                <a:lnTo>
                  <a:pt x="1625028" y="407416"/>
                </a:lnTo>
                <a:lnTo>
                  <a:pt x="1596466" y="510552"/>
                </a:lnTo>
                <a:lnTo>
                  <a:pt x="1538262" y="716534"/>
                </a:lnTo>
                <a:lnTo>
                  <a:pt x="1509712" y="819658"/>
                </a:lnTo>
                <a:lnTo>
                  <a:pt x="1459953" y="724725"/>
                </a:lnTo>
                <a:lnTo>
                  <a:pt x="1359496" y="535432"/>
                </a:lnTo>
                <a:lnTo>
                  <a:pt x="1309814" y="440563"/>
                </a:lnTo>
                <a:lnTo>
                  <a:pt x="1216469" y="450342"/>
                </a:lnTo>
                <a:lnTo>
                  <a:pt x="1263027" y="536994"/>
                </a:lnTo>
                <a:lnTo>
                  <a:pt x="1427645" y="839393"/>
                </a:lnTo>
                <a:lnTo>
                  <a:pt x="1474152" y="926084"/>
                </a:lnTo>
                <a:lnTo>
                  <a:pt x="1560639" y="917067"/>
                </a:lnTo>
                <a:lnTo>
                  <a:pt x="1588389" y="822540"/>
                </a:lnTo>
                <a:lnTo>
                  <a:pt x="1687436" y="492366"/>
                </a:lnTo>
                <a:lnTo>
                  <a:pt x="1715198" y="397891"/>
                </a:lnTo>
                <a:close/>
              </a:path>
              <a:path w="5424805" h="1073785">
                <a:moveTo>
                  <a:pt x="1911286" y="293116"/>
                </a:moveTo>
                <a:lnTo>
                  <a:pt x="1909000" y="271399"/>
                </a:lnTo>
                <a:lnTo>
                  <a:pt x="1904479" y="227965"/>
                </a:lnTo>
                <a:lnTo>
                  <a:pt x="1902269" y="206248"/>
                </a:lnTo>
                <a:lnTo>
                  <a:pt x="1805241" y="216535"/>
                </a:lnTo>
                <a:lnTo>
                  <a:pt x="1814385" y="303276"/>
                </a:lnTo>
                <a:lnTo>
                  <a:pt x="1911286" y="293116"/>
                </a:lnTo>
                <a:close/>
              </a:path>
              <a:path w="5424805" h="1073785">
                <a:moveTo>
                  <a:pt x="1966912" y="874268"/>
                </a:moveTo>
                <a:lnTo>
                  <a:pt x="1946021" y="675347"/>
                </a:lnTo>
                <a:lnTo>
                  <a:pt x="1914588" y="376936"/>
                </a:lnTo>
                <a:lnTo>
                  <a:pt x="1828609" y="385953"/>
                </a:lnTo>
                <a:lnTo>
                  <a:pt x="1849488" y="584885"/>
                </a:lnTo>
                <a:lnTo>
                  <a:pt x="1880933" y="883285"/>
                </a:lnTo>
                <a:lnTo>
                  <a:pt x="1966912" y="874268"/>
                </a:lnTo>
                <a:close/>
              </a:path>
              <a:path w="5424805" h="1073785">
                <a:moveTo>
                  <a:pt x="2551620" y="782193"/>
                </a:moveTo>
                <a:lnTo>
                  <a:pt x="2550503" y="771906"/>
                </a:lnTo>
                <a:lnTo>
                  <a:pt x="2546743" y="736600"/>
                </a:lnTo>
                <a:lnTo>
                  <a:pt x="2541968" y="691007"/>
                </a:lnTo>
                <a:lnTo>
                  <a:pt x="2538920" y="691261"/>
                </a:lnTo>
                <a:lnTo>
                  <a:pt x="2537396" y="691515"/>
                </a:lnTo>
                <a:lnTo>
                  <a:pt x="2525331" y="702678"/>
                </a:lnTo>
                <a:lnTo>
                  <a:pt x="2509532" y="714260"/>
                </a:lnTo>
                <a:lnTo>
                  <a:pt x="2466530" y="738886"/>
                </a:lnTo>
                <a:lnTo>
                  <a:pt x="2415502" y="759993"/>
                </a:lnTo>
                <a:lnTo>
                  <a:pt x="2363533" y="770509"/>
                </a:lnTo>
                <a:lnTo>
                  <a:pt x="2344255" y="771906"/>
                </a:lnTo>
                <a:lnTo>
                  <a:pt x="2325586" y="771880"/>
                </a:lnTo>
                <a:lnTo>
                  <a:pt x="2274024" y="762965"/>
                </a:lnTo>
                <a:lnTo>
                  <a:pt x="2230437" y="741299"/>
                </a:lnTo>
                <a:lnTo>
                  <a:pt x="2195118" y="704723"/>
                </a:lnTo>
                <a:lnTo>
                  <a:pt x="2171141" y="653516"/>
                </a:lnTo>
                <a:lnTo>
                  <a:pt x="2163127" y="611124"/>
                </a:lnTo>
                <a:lnTo>
                  <a:pt x="2539682" y="571500"/>
                </a:lnTo>
                <a:lnTo>
                  <a:pt x="2538463" y="560146"/>
                </a:lnTo>
                <a:lnTo>
                  <a:pt x="2525915" y="475462"/>
                </a:lnTo>
                <a:lnTo>
                  <a:pt x="2510625" y="431838"/>
                </a:lnTo>
                <a:lnTo>
                  <a:pt x="2489098" y="395020"/>
                </a:lnTo>
                <a:lnTo>
                  <a:pt x="2485644" y="391261"/>
                </a:lnTo>
                <a:lnTo>
                  <a:pt x="2461450" y="364871"/>
                </a:lnTo>
                <a:lnTo>
                  <a:pt x="2449131" y="356590"/>
                </a:lnTo>
                <a:lnTo>
                  <a:pt x="2449131" y="516128"/>
                </a:lnTo>
                <a:lnTo>
                  <a:pt x="2156383" y="546989"/>
                </a:lnTo>
                <a:lnTo>
                  <a:pt x="2165172" y="491451"/>
                </a:lnTo>
                <a:lnTo>
                  <a:pt x="2192718" y="443611"/>
                </a:lnTo>
                <a:lnTo>
                  <a:pt x="2237117" y="408838"/>
                </a:lnTo>
                <a:lnTo>
                  <a:pt x="2298382" y="392430"/>
                </a:lnTo>
                <a:lnTo>
                  <a:pt x="2330793" y="391261"/>
                </a:lnTo>
                <a:lnTo>
                  <a:pt x="2359368" y="395020"/>
                </a:lnTo>
                <a:lnTo>
                  <a:pt x="2404554" y="417703"/>
                </a:lnTo>
                <a:lnTo>
                  <a:pt x="2434221" y="458635"/>
                </a:lnTo>
                <a:lnTo>
                  <a:pt x="2449131" y="516128"/>
                </a:lnTo>
                <a:lnTo>
                  <a:pt x="2449131" y="356590"/>
                </a:lnTo>
                <a:lnTo>
                  <a:pt x="2427846" y="342252"/>
                </a:lnTo>
                <a:lnTo>
                  <a:pt x="2388997" y="327825"/>
                </a:lnTo>
                <a:lnTo>
                  <a:pt x="2344890" y="321437"/>
                </a:lnTo>
                <a:lnTo>
                  <a:pt x="2295588" y="322961"/>
                </a:lnTo>
                <a:lnTo>
                  <a:pt x="2242820" y="333006"/>
                </a:lnTo>
                <a:lnTo>
                  <a:pt x="2196427" y="351383"/>
                </a:lnTo>
                <a:lnTo>
                  <a:pt x="2156561" y="378193"/>
                </a:lnTo>
                <a:lnTo>
                  <a:pt x="2123376" y="413512"/>
                </a:lnTo>
                <a:lnTo>
                  <a:pt x="2097633" y="455739"/>
                </a:lnTo>
                <a:lnTo>
                  <a:pt x="2080907" y="503212"/>
                </a:lnTo>
                <a:lnTo>
                  <a:pt x="2073351" y="556069"/>
                </a:lnTo>
                <a:lnTo>
                  <a:pt x="2075116" y="614426"/>
                </a:lnTo>
                <a:lnTo>
                  <a:pt x="2085733" y="672096"/>
                </a:lnTo>
                <a:lnTo>
                  <a:pt x="2104580" y="721601"/>
                </a:lnTo>
                <a:lnTo>
                  <a:pt x="2131504" y="763181"/>
                </a:lnTo>
                <a:lnTo>
                  <a:pt x="2166429" y="797052"/>
                </a:lnTo>
                <a:lnTo>
                  <a:pt x="2208568" y="822642"/>
                </a:lnTo>
                <a:lnTo>
                  <a:pt x="2256993" y="838758"/>
                </a:lnTo>
                <a:lnTo>
                  <a:pt x="2311527" y="845616"/>
                </a:lnTo>
                <a:lnTo>
                  <a:pt x="2372042" y="843407"/>
                </a:lnTo>
                <a:lnTo>
                  <a:pt x="2420556" y="835329"/>
                </a:lnTo>
                <a:lnTo>
                  <a:pt x="2466022" y="821436"/>
                </a:lnTo>
                <a:lnTo>
                  <a:pt x="2509482" y="803249"/>
                </a:lnTo>
                <a:lnTo>
                  <a:pt x="2530779" y="793153"/>
                </a:lnTo>
                <a:lnTo>
                  <a:pt x="2551620" y="782193"/>
                </a:lnTo>
                <a:close/>
              </a:path>
              <a:path w="5424805" h="1073785">
                <a:moveTo>
                  <a:pt x="3441001" y="719328"/>
                </a:moveTo>
                <a:lnTo>
                  <a:pt x="3407092" y="396494"/>
                </a:lnTo>
                <a:lnTo>
                  <a:pt x="3400133" y="354838"/>
                </a:lnTo>
                <a:lnTo>
                  <a:pt x="3372777" y="287553"/>
                </a:lnTo>
                <a:lnTo>
                  <a:pt x="3327577" y="242455"/>
                </a:lnTo>
                <a:lnTo>
                  <a:pt x="3262807" y="224370"/>
                </a:lnTo>
                <a:lnTo>
                  <a:pt x="3223069" y="225425"/>
                </a:lnTo>
                <a:lnTo>
                  <a:pt x="3176041" y="235038"/>
                </a:lnTo>
                <a:lnTo>
                  <a:pt x="3133026" y="253873"/>
                </a:lnTo>
                <a:lnTo>
                  <a:pt x="3090227" y="283679"/>
                </a:lnTo>
                <a:lnTo>
                  <a:pt x="3044380" y="325755"/>
                </a:lnTo>
                <a:lnTo>
                  <a:pt x="3032455" y="308838"/>
                </a:lnTo>
                <a:lnTo>
                  <a:pt x="3002318" y="282168"/>
                </a:lnTo>
                <a:lnTo>
                  <a:pt x="2964015" y="264744"/>
                </a:lnTo>
                <a:lnTo>
                  <a:pt x="2918422" y="258813"/>
                </a:lnTo>
                <a:lnTo>
                  <a:pt x="2893123" y="260096"/>
                </a:lnTo>
                <a:lnTo>
                  <a:pt x="2849626" y="269278"/>
                </a:lnTo>
                <a:lnTo>
                  <a:pt x="2809938" y="287401"/>
                </a:lnTo>
                <a:lnTo>
                  <a:pt x="2771965" y="313283"/>
                </a:lnTo>
                <a:lnTo>
                  <a:pt x="2734754" y="346583"/>
                </a:lnTo>
                <a:lnTo>
                  <a:pt x="2728912" y="291338"/>
                </a:lnTo>
                <a:lnTo>
                  <a:pt x="2642933" y="300355"/>
                </a:lnTo>
                <a:lnTo>
                  <a:pt x="2695257" y="797814"/>
                </a:lnTo>
                <a:lnTo>
                  <a:pt x="2781236" y="788670"/>
                </a:lnTo>
                <a:lnTo>
                  <a:pt x="2742247" y="417322"/>
                </a:lnTo>
                <a:lnTo>
                  <a:pt x="2758440" y="402945"/>
                </a:lnTo>
                <a:lnTo>
                  <a:pt x="2791688" y="377609"/>
                </a:lnTo>
                <a:lnTo>
                  <a:pt x="2825305" y="357416"/>
                </a:lnTo>
                <a:lnTo>
                  <a:pt x="2877248" y="342392"/>
                </a:lnTo>
                <a:lnTo>
                  <a:pt x="2894749" y="341109"/>
                </a:lnTo>
                <a:lnTo>
                  <a:pt x="2910179" y="341249"/>
                </a:lnTo>
                <a:lnTo>
                  <a:pt x="2953740" y="356095"/>
                </a:lnTo>
                <a:lnTo>
                  <a:pt x="2978302" y="391464"/>
                </a:lnTo>
                <a:lnTo>
                  <a:pt x="2988741" y="432447"/>
                </a:lnTo>
                <a:lnTo>
                  <a:pt x="2995358" y="479933"/>
                </a:lnTo>
                <a:lnTo>
                  <a:pt x="3025076" y="763143"/>
                </a:lnTo>
                <a:lnTo>
                  <a:pt x="3111055" y="753999"/>
                </a:lnTo>
                <a:lnTo>
                  <a:pt x="3076879" y="428967"/>
                </a:lnTo>
                <a:lnTo>
                  <a:pt x="3072447" y="399669"/>
                </a:lnTo>
                <a:lnTo>
                  <a:pt x="3069145" y="385318"/>
                </a:lnTo>
                <a:lnTo>
                  <a:pt x="3085808" y="370281"/>
                </a:lnTo>
                <a:lnTo>
                  <a:pt x="3119551" y="344208"/>
                </a:lnTo>
                <a:lnTo>
                  <a:pt x="3153880" y="323138"/>
                </a:lnTo>
                <a:lnTo>
                  <a:pt x="3207067" y="307721"/>
                </a:lnTo>
                <a:lnTo>
                  <a:pt x="3224593" y="306451"/>
                </a:lnTo>
                <a:lnTo>
                  <a:pt x="3240049" y="306628"/>
                </a:lnTo>
                <a:lnTo>
                  <a:pt x="3283623" y="321906"/>
                </a:lnTo>
                <a:lnTo>
                  <a:pt x="3308248" y="357352"/>
                </a:lnTo>
                <a:lnTo>
                  <a:pt x="3318687" y="398640"/>
                </a:lnTo>
                <a:lnTo>
                  <a:pt x="3325177" y="445262"/>
                </a:lnTo>
                <a:lnTo>
                  <a:pt x="3354895" y="728472"/>
                </a:lnTo>
                <a:lnTo>
                  <a:pt x="3441001" y="719328"/>
                </a:lnTo>
                <a:close/>
              </a:path>
              <a:path w="5424805" h="1073785">
                <a:moveTo>
                  <a:pt x="4031792" y="432625"/>
                </a:moveTo>
                <a:lnTo>
                  <a:pt x="4020274" y="344322"/>
                </a:lnTo>
                <a:lnTo>
                  <a:pt x="4005021" y="294195"/>
                </a:lnTo>
                <a:lnTo>
                  <a:pt x="3984066" y="251701"/>
                </a:lnTo>
                <a:lnTo>
                  <a:pt x="3957510" y="216662"/>
                </a:lnTo>
                <a:lnTo>
                  <a:pt x="3943502" y="204863"/>
                </a:lnTo>
                <a:lnTo>
                  <a:pt x="3943502" y="459511"/>
                </a:lnTo>
                <a:lnTo>
                  <a:pt x="3939997" y="499224"/>
                </a:lnTo>
                <a:lnTo>
                  <a:pt x="3915981" y="560959"/>
                </a:lnTo>
                <a:lnTo>
                  <a:pt x="3871379" y="600608"/>
                </a:lnTo>
                <a:lnTo>
                  <a:pt x="3808793" y="618617"/>
                </a:lnTo>
                <a:lnTo>
                  <a:pt x="3776929" y="620331"/>
                </a:lnTo>
                <a:lnTo>
                  <a:pt x="3762337" y="619912"/>
                </a:lnTo>
                <a:lnTo>
                  <a:pt x="3718496" y="613092"/>
                </a:lnTo>
                <a:lnTo>
                  <a:pt x="3653218" y="318008"/>
                </a:lnTo>
                <a:lnTo>
                  <a:pt x="3668674" y="304304"/>
                </a:lnTo>
                <a:lnTo>
                  <a:pt x="3702304" y="280136"/>
                </a:lnTo>
                <a:lnTo>
                  <a:pt x="3738613" y="260680"/>
                </a:lnTo>
                <a:lnTo>
                  <a:pt x="3775722" y="248958"/>
                </a:lnTo>
                <a:lnTo>
                  <a:pt x="3826205" y="245541"/>
                </a:lnTo>
                <a:lnTo>
                  <a:pt x="3853827" y="251256"/>
                </a:lnTo>
                <a:lnTo>
                  <a:pt x="3896804" y="281559"/>
                </a:lnTo>
                <a:lnTo>
                  <a:pt x="3925354" y="336283"/>
                </a:lnTo>
                <a:lnTo>
                  <a:pt x="3941254" y="413766"/>
                </a:lnTo>
                <a:lnTo>
                  <a:pt x="3943502" y="459511"/>
                </a:lnTo>
                <a:lnTo>
                  <a:pt x="3943502" y="204863"/>
                </a:lnTo>
                <a:lnTo>
                  <a:pt x="3925849" y="189992"/>
                </a:lnTo>
                <a:lnTo>
                  <a:pt x="3890175" y="172377"/>
                </a:lnTo>
                <a:lnTo>
                  <a:pt x="3850576" y="163766"/>
                </a:lnTo>
                <a:lnTo>
                  <a:pt x="3807142" y="164084"/>
                </a:lnTo>
                <a:lnTo>
                  <a:pt x="3759327" y="173710"/>
                </a:lnTo>
                <a:lnTo>
                  <a:pt x="3717607" y="191897"/>
                </a:lnTo>
                <a:lnTo>
                  <a:pt x="3680371" y="217398"/>
                </a:lnTo>
                <a:lnTo>
                  <a:pt x="3645725" y="247650"/>
                </a:lnTo>
                <a:lnTo>
                  <a:pt x="3630142" y="99060"/>
                </a:lnTo>
                <a:lnTo>
                  <a:pt x="3619690" y="0"/>
                </a:lnTo>
                <a:lnTo>
                  <a:pt x="3533711" y="9144"/>
                </a:lnTo>
                <a:lnTo>
                  <a:pt x="3606482" y="701929"/>
                </a:lnTo>
                <a:lnTo>
                  <a:pt x="3687000" y="693547"/>
                </a:lnTo>
                <a:lnTo>
                  <a:pt x="3688143" y="685673"/>
                </a:lnTo>
                <a:lnTo>
                  <a:pt x="3690175" y="669798"/>
                </a:lnTo>
                <a:lnTo>
                  <a:pt x="3706825" y="676160"/>
                </a:lnTo>
                <a:lnTo>
                  <a:pt x="3756977" y="690245"/>
                </a:lnTo>
                <a:lnTo>
                  <a:pt x="3793045" y="693953"/>
                </a:lnTo>
                <a:lnTo>
                  <a:pt x="3812984" y="693661"/>
                </a:lnTo>
                <a:lnTo>
                  <a:pt x="3856723" y="688555"/>
                </a:lnTo>
                <a:lnTo>
                  <a:pt x="3898582" y="675271"/>
                </a:lnTo>
                <a:lnTo>
                  <a:pt x="3935780" y="653351"/>
                </a:lnTo>
                <a:lnTo>
                  <a:pt x="3968800" y="623481"/>
                </a:lnTo>
                <a:lnTo>
                  <a:pt x="3971328" y="620331"/>
                </a:lnTo>
                <a:lnTo>
                  <a:pt x="3983545" y="605155"/>
                </a:lnTo>
                <a:lnTo>
                  <a:pt x="4007129" y="564375"/>
                </a:lnTo>
                <a:lnTo>
                  <a:pt x="4023677" y="516255"/>
                </a:lnTo>
                <a:lnTo>
                  <a:pt x="4031437" y="461759"/>
                </a:lnTo>
                <a:lnTo>
                  <a:pt x="4031792" y="432625"/>
                </a:lnTo>
                <a:close/>
              </a:path>
              <a:path w="5424805" h="1073785">
                <a:moveTo>
                  <a:pt x="4466526" y="201041"/>
                </a:moveTo>
                <a:lnTo>
                  <a:pt x="4457509" y="115062"/>
                </a:lnTo>
                <a:lnTo>
                  <a:pt x="4447946" y="114515"/>
                </a:lnTo>
                <a:lnTo>
                  <a:pt x="4426775" y="113792"/>
                </a:lnTo>
                <a:lnTo>
                  <a:pt x="4420921" y="114084"/>
                </a:lnTo>
                <a:lnTo>
                  <a:pt x="4374159" y="119418"/>
                </a:lnTo>
                <a:lnTo>
                  <a:pt x="4335208" y="131787"/>
                </a:lnTo>
                <a:lnTo>
                  <a:pt x="4297070" y="153200"/>
                </a:lnTo>
                <a:lnTo>
                  <a:pt x="4254665" y="186372"/>
                </a:lnTo>
                <a:lnTo>
                  <a:pt x="4231830" y="207772"/>
                </a:lnTo>
                <a:lnTo>
                  <a:pt x="4224083" y="134239"/>
                </a:lnTo>
                <a:lnTo>
                  <a:pt x="4138104" y="143256"/>
                </a:lnTo>
                <a:lnTo>
                  <a:pt x="4190301" y="640588"/>
                </a:lnTo>
                <a:lnTo>
                  <a:pt x="4276407" y="631571"/>
                </a:lnTo>
                <a:lnTo>
                  <a:pt x="4239323" y="278384"/>
                </a:lnTo>
                <a:lnTo>
                  <a:pt x="4255160" y="263563"/>
                </a:lnTo>
                <a:lnTo>
                  <a:pt x="4288523" y="237705"/>
                </a:lnTo>
                <a:lnTo>
                  <a:pt x="4323766" y="217043"/>
                </a:lnTo>
                <a:lnTo>
                  <a:pt x="4361307" y="204546"/>
                </a:lnTo>
                <a:lnTo>
                  <a:pt x="4404042" y="199364"/>
                </a:lnTo>
                <a:lnTo>
                  <a:pt x="4424108" y="198628"/>
                </a:lnTo>
                <a:lnTo>
                  <a:pt x="4442599" y="199453"/>
                </a:lnTo>
                <a:lnTo>
                  <a:pt x="4452163" y="200279"/>
                </a:lnTo>
                <a:lnTo>
                  <a:pt x="4461954" y="201422"/>
                </a:lnTo>
                <a:lnTo>
                  <a:pt x="4466526" y="201041"/>
                </a:lnTo>
                <a:close/>
              </a:path>
              <a:path w="5424805" h="1073785">
                <a:moveTo>
                  <a:pt x="5004625" y="524383"/>
                </a:moveTo>
                <a:lnTo>
                  <a:pt x="5003533" y="514045"/>
                </a:lnTo>
                <a:lnTo>
                  <a:pt x="4995100" y="433197"/>
                </a:lnTo>
                <a:lnTo>
                  <a:pt x="4990528" y="433578"/>
                </a:lnTo>
                <a:lnTo>
                  <a:pt x="4943018" y="468439"/>
                </a:lnTo>
                <a:lnTo>
                  <a:pt x="4894237" y="493001"/>
                </a:lnTo>
                <a:lnTo>
                  <a:pt x="4842599" y="508711"/>
                </a:lnTo>
                <a:lnTo>
                  <a:pt x="4797285" y="514045"/>
                </a:lnTo>
                <a:lnTo>
                  <a:pt x="4778654" y="514019"/>
                </a:lnTo>
                <a:lnTo>
                  <a:pt x="4727105" y="505155"/>
                </a:lnTo>
                <a:lnTo>
                  <a:pt x="4683569" y="483362"/>
                </a:lnTo>
                <a:lnTo>
                  <a:pt x="4648251" y="446862"/>
                </a:lnTo>
                <a:lnTo>
                  <a:pt x="4624235" y="395693"/>
                </a:lnTo>
                <a:lnTo>
                  <a:pt x="4616132" y="353187"/>
                </a:lnTo>
                <a:lnTo>
                  <a:pt x="4992687" y="313690"/>
                </a:lnTo>
                <a:lnTo>
                  <a:pt x="4990160" y="289179"/>
                </a:lnTo>
                <a:lnTo>
                  <a:pt x="4979047" y="217652"/>
                </a:lnTo>
                <a:lnTo>
                  <a:pt x="4963757" y="174028"/>
                </a:lnTo>
                <a:lnTo>
                  <a:pt x="4942230" y="137210"/>
                </a:lnTo>
                <a:lnTo>
                  <a:pt x="4938776" y="133451"/>
                </a:lnTo>
                <a:lnTo>
                  <a:pt x="4914582" y="107061"/>
                </a:lnTo>
                <a:lnTo>
                  <a:pt x="4902263" y="98780"/>
                </a:lnTo>
                <a:lnTo>
                  <a:pt x="4902263" y="258318"/>
                </a:lnTo>
                <a:lnTo>
                  <a:pt x="4609401" y="289179"/>
                </a:lnTo>
                <a:lnTo>
                  <a:pt x="4618240" y="233591"/>
                </a:lnTo>
                <a:lnTo>
                  <a:pt x="4645850" y="185801"/>
                </a:lnTo>
                <a:lnTo>
                  <a:pt x="4690275" y="151028"/>
                </a:lnTo>
                <a:lnTo>
                  <a:pt x="4751387" y="134620"/>
                </a:lnTo>
                <a:lnTo>
                  <a:pt x="4783798" y="133451"/>
                </a:lnTo>
                <a:lnTo>
                  <a:pt x="4812385" y="137210"/>
                </a:lnTo>
                <a:lnTo>
                  <a:pt x="4857686" y="159893"/>
                </a:lnTo>
                <a:lnTo>
                  <a:pt x="4887353" y="200825"/>
                </a:lnTo>
                <a:lnTo>
                  <a:pt x="4902263" y="258318"/>
                </a:lnTo>
                <a:lnTo>
                  <a:pt x="4902263" y="98780"/>
                </a:lnTo>
                <a:lnTo>
                  <a:pt x="4880965" y="84442"/>
                </a:lnTo>
                <a:lnTo>
                  <a:pt x="4842078" y="70015"/>
                </a:lnTo>
                <a:lnTo>
                  <a:pt x="4797971" y="63627"/>
                </a:lnTo>
                <a:lnTo>
                  <a:pt x="4748720" y="65151"/>
                </a:lnTo>
                <a:lnTo>
                  <a:pt x="4695939" y="75145"/>
                </a:lnTo>
                <a:lnTo>
                  <a:pt x="4649559" y="93522"/>
                </a:lnTo>
                <a:lnTo>
                  <a:pt x="4609693" y="120357"/>
                </a:lnTo>
                <a:lnTo>
                  <a:pt x="4576508" y="155702"/>
                </a:lnTo>
                <a:lnTo>
                  <a:pt x="4550765" y="197929"/>
                </a:lnTo>
                <a:lnTo>
                  <a:pt x="4534027" y="245402"/>
                </a:lnTo>
                <a:lnTo>
                  <a:pt x="4526419" y="298259"/>
                </a:lnTo>
                <a:lnTo>
                  <a:pt x="4528121" y="356616"/>
                </a:lnTo>
                <a:lnTo>
                  <a:pt x="4538815" y="414286"/>
                </a:lnTo>
                <a:lnTo>
                  <a:pt x="4557687" y="463791"/>
                </a:lnTo>
                <a:lnTo>
                  <a:pt x="4584636" y="505371"/>
                </a:lnTo>
                <a:lnTo>
                  <a:pt x="4619561" y="539242"/>
                </a:lnTo>
                <a:lnTo>
                  <a:pt x="4661700" y="564832"/>
                </a:lnTo>
                <a:lnTo>
                  <a:pt x="4710125" y="580948"/>
                </a:lnTo>
                <a:lnTo>
                  <a:pt x="4764659" y="587806"/>
                </a:lnTo>
                <a:lnTo>
                  <a:pt x="4825174" y="585597"/>
                </a:lnTo>
                <a:lnTo>
                  <a:pt x="4873663" y="577519"/>
                </a:lnTo>
                <a:lnTo>
                  <a:pt x="4919027" y="563626"/>
                </a:lnTo>
                <a:lnTo>
                  <a:pt x="4962537" y="545439"/>
                </a:lnTo>
                <a:lnTo>
                  <a:pt x="4983797" y="535343"/>
                </a:lnTo>
                <a:lnTo>
                  <a:pt x="5004625" y="524383"/>
                </a:lnTo>
                <a:close/>
              </a:path>
              <a:path w="5424805" h="1073785">
                <a:moveTo>
                  <a:pt x="5424475" y="100330"/>
                </a:moveTo>
                <a:lnTo>
                  <a:pt x="5415470" y="14478"/>
                </a:lnTo>
                <a:lnTo>
                  <a:pt x="5405971" y="13868"/>
                </a:lnTo>
                <a:lnTo>
                  <a:pt x="5384724" y="13081"/>
                </a:lnTo>
                <a:lnTo>
                  <a:pt x="5378882" y="13373"/>
                </a:lnTo>
                <a:lnTo>
                  <a:pt x="5332184" y="18770"/>
                </a:lnTo>
                <a:lnTo>
                  <a:pt x="5293195" y="31089"/>
                </a:lnTo>
                <a:lnTo>
                  <a:pt x="5255095" y="52489"/>
                </a:lnTo>
                <a:lnTo>
                  <a:pt x="5212702" y="85661"/>
                </a:lnTo>
                <a:lnTo>
                  <a:pt x="5189791" y="107061"/>
                </a:lnTo>
                <a:lnTo>
                  <a:pt x="5182044" y="33528"/>
                </a:lnTo>
                <a:lnTo>
                  <a:pt x="5096065" y="42545"/>
                </a:lnTo>
                <a:lnTo>
                  <a:pt x="5148389" y="539877"/>
                </a:lnTo>
                <a:lnTo>
                  <a:pt x="5234368" y="530860"/>
                </a:lnTo>
                <a:lnTo>
                  <a:pt x="5197157" y="177800"/>
                </a:lnTo>
                <a:lnTo>
                  <a:pt x="5213096" y="162902"/>
                </a:lnTo>
                <a:lnTo>
                  <a:pt x="5246586" y="136994"/>
                </a:lnTo>
                <a:lnTo>
                  <a:pt x="5281803" y="116382"/>
                </a:lnTo>
                <a:lnTo>
                  <a:pt x="5319369" y="103860"/>
                </a:lnTo>
                <a:lnTo>
                  <a:pt x="5362079" y="98704"/>
                </a:lnTo>
                <a:lnTo>
                  <a:pt x="5382196" y="97917"/>
                </a:lnTo>
                <a:lnTo>
                  <a:pt x="5400687" y="98742"/>
                </a:lnTo>
                <a:lnTo>
                  <a:pt x="5410251" y="99568"/>
                </a:lnTo>
                <a:lnTo>
                  <a:pt x="5420042" y="100711"/>
                </a:lnTo>
                <a:lnTo>
                  <a:pt x="5424475" y="100330"/>
                </a:lnTo>
                <a:close/>
              </a:path>
            </a:pathLst>
          </a:custGeom>
          <a:solidFill>
            <a:srgbClr val="E7A7B4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2022-07-29T05:59:59Z</dcterms:created>
  <dcterms:modified xsi:type="dcterms:W3CDTF">2022-07-29T05:59:59Z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