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C1995C-4DCD-4863-A77B-150CA84B7C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830A50-15FE-4312-BB3F-6A6AC03AF6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C7D869-EC38-4266-B127-555CFF18FA4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BFDF35-1A36-4875-BB9E-8AF2F5D1AEF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7E1A06-D958-4AAC-AD9D-51CEF273D60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2A9B25-A579-4E7B-AB84-6F6FACABF7D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5A7DFF-3910-4AE1-8D98-916E3370320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4D0C01-FFE3-43FC-959B-4B0E01BF80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734120" y="3789000"/>
            <a:ext cx="4087800" cy="836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6B6431-7ABD-4765-8118-A5F8A2D1A9B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18AD7A-6499-46EE-9602-BBC0F3CC4F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261BDC-4620-4CFB-BED2-8606C63614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A6543C-0ED7-4FD2-8071-BDED5A8569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785480" y="5449680"/>
            <a:ext cx="2757960" cy="25416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180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700" spc="-1" strike="noStrike">
                <a:latin typeface="Calibri"/>
              </a:rPr>
              <a:t>Click to edit the title text format</a:t>
            </a:r>
            <a:endParaRPr b="0" lang="en-US" sz="57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A064765-091C-455F-999B-BE9610938D3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734120" y="3789000"/>
            <a:ext cx="4087800" cy="2660400"/>
          </a:xfrm>
          <a:prstGeom prst="rect">
            <a:avLst/>
          </a:prstGeom>
          <a:noFill/>
          <a:ln w="0">
            <a:noFill/>
          </a:ln>
        </p:spPr>
        <p:txBody>
          <a:bodyPr lIns="0" rIns="0" tIns="14760" bIns="0" anchor="t">
            <a:noAutofit/>
          </a:bodyPr>
          <a:p>
            <a:pPr marL="1847880">
              <a:lnSpc>
                <a:spcPct val="100000"/>
              </a:lnSpc>
              <a:spcBef>
                <a:spcPts val="116"/>
              </a:spcBef>
              <a:buNone/>
            </a:pPr>
            <a:r>
              <a:rPr b="0" lang="en-US" sz="5700" spc="-542" strike="noStrike">
                <a:solidFill>
                  <a:srgbClr val="df9a80"/>
                </a:solidFill>
                <a:latin typeface="Bookman Old Style"/>
              </a:rPr>
              <a:t>¡HOLA!</a:t>
            </a:r>
            <a:endParaRPr b="0" lang="en-US" sz="5700" spc="-1" strike="noStrike">
              <a:latin typeface="Calibri"/>
            </a:endParaRPr>
          </a:p>
          <a:p>
            <a:pPr marL="1451520">
              <a:lnSpc>
                <a:spcPct val="100000"/>
              </a:lnSpc>
              <a:spcBef>
                <a:spcPts val="309"/>
              </a:spcBef>
              <a:buNone/>
            </a:pPr>
            <a:r>
              <a:rPr b="0" lang="en-US" sz="5700" spc="97" strike="noStrike">
                <a:solidFill>
                  <a:srgbClr val="df9a80"/>
                </a:solidFill>
                <a:latin typeface="Gill Sans MT"/>
              </a:rPr>
              <a:t>Octubre</a:t>
            </a:r>
            <a:endParaRPr b="0" lang="en-US" sz="5700" spc="-1" strike="noStrike">
              <a:latin typeface="Calibri"/>
            </a:endParaRPr>
          </a:p>
        </p:txBody>
      </p:sp>
      <p:grpSp>
        <p:nvGrpSpPr>
          <p:cNvPr id="42" name="object 3"/>
          <p:cNvGrpSpPr/>
          <p:nvPr/>
        </p:nvGrpSpPr>
        <p:grpSpPr>
          <a:xfrm>
            <a:off x="4320" y="1480680"/>
            <a:ext cx="3051720" cy="3669840"/>
            <a:chOff x="4320" y="1480680"/>
            <a:chExt cx="3051720" cy="3669840"/>
          </a:xfrm>
        </p:grpSpPr>
        <p:pic>
          <p:nvPicPr>
            <p:cNvPr id="43" name="object 4" descr=""/>
            <p:cNvPicPr/>
            <p:nvPr/>
          </p:nvPicPr>
          <p:blipFill>
            <a:blip r:embed="rId1"/>
            <a:stretch/>
          </p:blipFill>
          <p:spPr>
            <a:xfrm>
              <a:off x="4320" y="1480680"/>
              <a:ext cx="2847600" cy="3669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object 5" descr=""/>
            <p:cNvPicPr/>
            <p:nvPr/>
          </p:nvPicPr>
          <p:blipFill>
            <a:blip r:embed="rId2"/>
            <a:stretch/>
          </p:blipFill>
          <p:spPr>
            <a:xfrm>
              <a:off x="2856240" y="4144680"/>
              <a:ext cx="115920" cy="126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5" name="object 6" descr=""/>
            <p:cNvPicPr/>
            <p:nvPr/>
          </p:nvPicPr>
          <p:blipFill>
            <a:blip r:embed="rId3"/>
            <a:stretch/>
          </p:blipFill>
          <p:spPr>
            <a:xfrm>
              <a:off x="2868840" y="3544560"/>
              <a:ext cx="96120" cy="103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7" descr=""/>
            <p:cNvPicPr/>
            <p:nvPr/>
          </p:nvPicPr>
          <p:blipFill>
            <a:blip r:embed="rId4"/>
            <a:stretch/>
          </p:blipFill>
          <p:spPr>
            <a:xfrm>
              <a:off x="2943360" y="3805560"/>
              <a:ext cx="112680" cy="125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7" name="object 8"/>
          <p:cNvSpPr/>
          <p:nvPr/>
        </p:nvSpPr>
        <p:spPr>
          <a:xfrm>
            <a:off x="6567120" y="2577960"/>
            <a:ext cx="983880" cy="1485720"/>
          </a:xfrm>
          <a:custGeom>
            <a:avLst/>
            <a:gdLst/>
            <a:ahLst/>
            <a:rect l="l" t="t" r="r" b="b"/>
            <a:pathLst>
              <a:path w="984250" h="1485900">
                <a:moveTo>
                  <a:pt x="342900" y="1473200"/>
                </a:moveTo>
                <a:lnTo>
                  <a:pt x="301625" y="1473200"/>
                </a:lnTo>
                <a:lnTo>
                  <a:pt x="322579" y="1485900"/>
                </a:lnTo>
                <a:lnTo>
                  <a:pt x="342900" y="1473200"/>
                </a:lnTo>
                <a:close/>
                <a:moveTo>
                  <a:pt x="441959" y="1155700"/>
                </a:moveTo>
                <a:lnTo>
                  <a:pt x="372109" y="1155700"/>
                </a:lnTo>
                <a:lnTo>
                  <a:pt x="367029" y="1168400"/>
                </a:lnTo>
                <a:lnTo>
                  <a:pt x="362584" y="1168400"/>
                </a:lnTo>
                <a:lnTo>
                  <a:pt x="356870" y="1181100"/>
                </a:lnTo>
                <a:lnTo>
                  <a:pt x="329564" y="1193800"/>
                </a:lnTo>
                <a:lnTo>
                  <a:pt x="304800" y="1219200"/>
                </a:lnTo>
                <a:lnTo>
                  <a:pt x="281939" y="1244600"/>
                </a:lnTo>
                <a:lnTo>
                  <a:pt x="260350" y="1257300"/>
                </a:lnTo>
                <a:lnTo>
                  <a:pt x="238125" y="1295400"/>
                </a:lnTo>
                <a:lnTo>
                  <a:pt x="225425" y="1333500"/>
                </a:lnTo>
                <a:lnTo>
                  <a:pt x="219709" y="1371600"/>
                </a:lnTo>
                <a:lnTo>
                  <a:pt x="218439" y="1409700"/>
                </a:lnTo>
                <a:lnTo>
                  <a:pt x="222250" y="1435100"/>
                </a:lnTo>
                <a:lnTo>
                  <a:pt x="231139" y="1447800"/>
                </a:lnTo>
                <a:lnTo>
                  <a:pt x="244475" y="1460500"/>
                </a:lnTo>
                <a:lnTo>
                  <a:pt x="261620" y="1473200"/>
                </a:lnTo>
                <a:lnTo>
                  <a:pt x="380364" y="1473200"/>
                </a:lnTo>
                <a:lnTo>
                  <a:pt x="448945" y="1435100"/>
                </a:lnTo>
                <a:lnTo>
                  <a:pt x="480059" y="1409700"/>
                </a:lnTo>
                <a:lnTo>
                  <a:pt x="511809" y="1371600"/>
                </a:lnTo>
                <a:lnTo>
                  <a:pt x="519429" y="1333500"/>
                </a:lnTo>
                <a:lnTo>
                  <a:pt x="519429" y="1308100"/>
                </a:lnTo>
                <a:lnTo>
                  <a:pt x="516254" y="1282700"/>
                </a:lnTo>
                <a:lnTo>
                  <a:pt x="509904" y="1270000"/>
                </a:lnTo>
                <a:lnTo>
                  <a:pt x="498475" y="1231900"/>
                </a:lnTo>
                <a:lnTo>
                  <a:pt x="484504" y="1206500"/>
                </a:lnTo>
                <a:lnTo>
                  <a:pt x="467359" y="1181100"/>
                </a:lnTo>
                <a:lnTo>
                  <a:pt x="447039" y="1168400"/>
                </a:lnTo>
                <a:lnTo>
                  <a:pt x="441959" y="1155700"/>
                </a:lnTo>
                <a:close/>
                <a:moveTo>
                  <a:pt x="865504" y="190500"/>
                </a:moveTo>
                <a:lnTo>
                  <a:pt x="826134" y="190500"/>
                </a:lnTo>
                <a:lnTo>
                  <a:pt x="819784" y="215900"/>
                </a:lnTo>
                <a:lnTo>
                  <a:pt x="812800" y="228600"/>
                </a:lnTo>
                <a:lnTo>
                  <a:pt x="796289" y="254000"/>
                </a:lnTo>
                <a:lnTo>
                  <a:pt x="772795" y="304800"/>
                </a:lnTo>
                <a:lnTo>
                  <a:pt x="751839" y="342900"/>
                </a:lnTo>
                <a:lnTo>
                  <a:pt x="734695" y="393700"/>
                </a:lnTo>
                <a:lnTo>
                  <a:pt x="720725" y="444500"/>
                </a:lnTo>
                <a:lnTo>
                  <a:pt x="709929" y="482600"/>
                </a:lnTo>
                <a:lnTo>
                  <a:pt x="708659" y="495300"/>
                </a:lnTo>
                <a:lnTo>
                  <a:pt x="706754" y="495300"/>
                </a:lnTo>
                <a:lnTo>
                  <a:pt x="704850" y="508000"/>
                </a:lnTo>
                <a:lnTo>
                  <a:pt x="694689" y="558800"/>
                </a:lnTo>
                <a:lnTo>
                  <a:pt x="687704" y="609600"/>
                </a:lnTo>
                <a:lnTo>
                  <a:pt x="684529" y="660400"/>
                </a:lnTo>
                <a:lnTo>
                  <a:pt x="684529" y="711200"/>
                </a:lnTo>
                <a:lnTo>
                  <a:pt x="687070" y="762000"/>
                </a:lnTo>
                <a:lnTo>
                  <a:pt x="691514" y="812800"/>
                </a:lnTo>
                <a:lnTo>
                  <a:pt x="697864" y="863600"/>
                </a:lnTo>
                <a:lnTo>
                  <a:pt x="706120" y="914400"/>
                </a:lnTo>
                <a:lnTo>
                  <a:pt x="715009" y="965200"/>
                </a:lnTo>
                <a:lnTo>
                  <a:pt x="716279" y="977900"/>
                </a:lnTo>
                <a:lnTo>
                  <a:pt x="715009" y="990600"/>
                </a:lnTo>
                <a:lnTo>
                  <a:pt x="710564" y="1003300"/>
                </a:lnTo>
                <a:lnTo>
                  <a:pt x="701675" y="1003300"/>
                </a:lnTo>
                <a:lnTo>
                  <a:pt x="669925" y="1041400"/>
                </a:lnTo>
                <a:lnTo>
                  <a:pt x="647064" y="1079500"/>
                </a:lnTo>
                <a:lnTo>
                  <a:pt x="632459" y="1117600"/>
                </a:lnTo>
                <a:lnTo>
                  <a:pt x="624204" y="1155700"/>
                </a:lnTo>
                <a:lnTo>
                  <a:pt x="623570" y="1181100"/>
                </a:lnTo>
                <a:lnTo>
                  <a:pt x="626745" y="1206500"/>
                </a:lnTo>
                <a:lnTo>
                  <a:pt x="633729" y="1231900"/>
                </a:lnTo>
                <a:lnTo>
                  <a:pt x="645159" y="1257300"/>
                </a:lnTo>
                <a:lnTo>
                  <a:pt x="655954" y="1270000"/>
                </a:lnTo>
                <a:lnTo>
                  <a:pt x="669289" y="1282700"/>
                </a:lnTo>
                <a:lnTo>
                  <a:pt x="739139" y="1282700"/>
                </a:lnTo>
                <a:lnTo>
                  <a:pt x="751204" y="1270000"/>
                </a:lnTo>
                <a:lnTo>
                  <a:pt x="779145" y="1270000"/>
                </a:lnTo>
                <a:lnTo>
                  <a:pt x="822959" y="1206500"/>
                </a:lnTo>
                <a:lnTo>
                  <a:pt x="841375" y="1168400"/>
                </a:lnTo>
                <a:lnTo>
                  <a:pt x="855345" y="1130300"/>
                </a:lnTo>
                <a:lnTo>
                  <a:pt x="864870" y="1092200"/>
                </a:lnTo>
                <a:lnTo>
                  <a:pt x="866139" y="1079500"/>
                </a:lnTo>
                <a:lnTo>
                  <a:pt x="864234" y="1066800"/>
                </a:lnTo>
                <a:lnTo>
                  <a:pt x="859789" y="1054100"/>
                </a:lnTo>
                <a:lnTo>
                  <a:pt x="852170" y="1028700"/>
                </a:lnTo>
                <a:lnTo>
                  <a:pt x="833120" y="1016000"/>
                </a:lnTo>
                <a:lnTo>
                  <a:pt x="811529" y="990600"/>
                </a:lnTo>
                <a:lnTo>
                  <a:pt x="786764" y="990600"/>
                </a:lnTo>
                <a:lnTo>
                  <a:pt x="758189" y="977900"/>
                </a:lnTo>
                <a:lnTo>
                  <a:pt x="741045" y="977900"/>
                </a:lnTo>
                <a:lnTo>
                  <a:pt x="738504" y="965200"/>
                </a:lnTo>
                <a:lnTo>
                  <a:pt x="736600" y="952500"/>
                </a:lnTo>
                <a:lnTo>
                  <a:pt x="731520" y="914400"/>
                </a:lnTo>
                <a:lnTo>
                  <a:pt x="726439" y="863600"/>
                </a:lnTo>
                <a:lnTo>
                  <a:pt x="721995" y="825500"/>
                </a:lnTo>
                <a:lnTo>
                  <a:pt x="717550" y="774700"/>
                </a:lnTo>
                <a:lnTo>
                  <a:pt x="714375" y="723900"/>
                </a:lnTo>
                <a:lnTo>
                  <a:pt x="714375" y="673100"/>
                </a:lnTo>
                <a:lnTo>
                  <a:pt x="717550" y="622300"/>
                </a:lnTo>
                <a:lnTo>
                  <a:pt x="724534" y="571500"/>
                </a:lnTo>
                <a:lnTo>
                  <a:pt x="734059" y="520700"/>
                </a:lnTo>
                <a:lnTo>
                  <a:pt x="746759" y="469900"/>
                </a:lnTo>
                <a:lnTo>
                  <a:pt x="765175" y="419100"/>
                </a:lnTo>
                <a:lnTo>
                  <a:pt x="784859" y="381000"/>
                </a:lnTo>
                <a:lnTo>
                  <a:pt x="808989" y="342900"/>
                </a:lnTo>
                <a:lnTo>
                  <a:pt x="842009" y="292100"/>
                </a:lnTo>
                <a:lnTo>
                  <a:pt x="820420" y="292100"/>
                </a:lnTo>
                <a:lnTo>
                  <a:pt x="841375" y="241300"/>
                </a:lnTo>
                <a:lnTo>
                  <a:pt x="865504" y="190500"/>
                </a:lnTo>
                <a:close/>
                <a:moveTo>
                  <a:pt x="775334" y="254000"/>
                </a:moveTo>
                <a:lnTo>
                  <a:pt x="722629" y="254000"/>
                </a:lnTo>
                <a:lnTo>
                  <a:pt x="719454" y="266700"/>
                </a:lnTo>
                <a:lnTo>
                  <a:pt x="687070" y="304800"/>
                </a:lnTo>
                <a:lnTo>
                  <a:pt x="631825" y="381000"/>
                </a:lnTo>
                <a:lnTo>
                  <a:pt x="603884" y="419100"/>
                </a:lnTo>
                <a:lnTo>
                  <a:pt x="556259" y="482600"/>
                </a:lnTo>
                <a:lnTo>
                  <a:pt x="539750" y="508000"/>
                </a:lnTo>
                <a:lnTo>
                  <a:pt x="525779" y="533400"/>
                </a:lnTo>
                <a:lnTo>
                  <a:pt x="513714" y="558800"/>
                </a:lnTo>
                <a:lnTo>
                  <a:pt x="497204" y="609600"/>
                </a:lnTo>
                <a:lnTo>
                  <a:pt x="487679" y="635000"/>
                </a:lnTo>
                <a:lnTo>
                  <a:pt x="477520" y="647700"/>
                </a:lnTo>
                <a:lnTo>
                  <a:pt x="464820" y="685800"/>
                </a:lnTo>
                <a:lnTo>
                  <a:pt x="454659" y="711200"/>
                </a:lnTo>
                <a:lnTo>
                  <a:pt x="447039" y="736600"/>
                </a:lnTo>
                <a:lnTo>
                  <a:pt x="435609" y="812800"/>
                </a:lnTo>
                <a:lnTo>
                  <a:pt x="430529" y="863600"/>
                </a:lnTo>
                <a:lnTo>
                  <a:pt x="424179" y="914400"/>
                </a:lnTo>
                <a:lnTo>
                  <a:pt x="401320" y="1028700"/>
                </a:lnTo>
                <a:lnTo>
                  <a:pt x="396239" y="1041400"/>
                </a:lnTo>
                <a:lnTo>
                  <a:pt x="387350" y="1092200"/>
                </a:lnTo>
                <a:lnTo>
                  <a:pt x="382270" y="1117600"/>
                </a:lnTo>
                <a:lnTo>
                  <a:pt x="379095" y="1130300"/>
                </a:lnTo>
                <a:lnTo>
                  <a:pt x="376554" y="1143000"/>
                </a:lnTo>
                <a:lnTo>
                  <a:pt x="376554" y="1155700"/>
                </a:lnTo>
                <a:lnTo>
                  <a:pt x="438150" y="1155700"/>
                </a:lnTo>
                <a:lnTo>
                  <a:pt x="435609" y="1143000"/>
                </a:lnTo>
                <a:lnTo>
                  <a:pt x="434339" y="1143000"/>
                </a:lnTo>
                <a:lnTo>
                  <a:pt x="429895" y="1117600"/>
                </a:lnTo>
                <a:lnTo>
                  <a:pt x="427354" y="1092200"/>
                </a:lnTo>
                <a:lnTo>
                  <a:pt x="427989" y="1054100"/>
                </a:lnTo>
                <a:lnTo>
                  <a:pt x="433704" y="1028700"/>
                </a:lnTo>
                <a:lnTo>
                  <a:pt x="434975" y="1028700"/>
                </a:lnTo>
                <a:lnTo>
                  <a:pt x="435609" y="1016000"/>
                </a:lnTo>
                <a:lnTo>
                  <a:pt x="436245" y="1016000"/>
                </a:lnTo>
                <a:lnTo>
                  <a:pt x="436879" y="1003300"/>
                </a:lnTo>
                <a:lnTo>
                  <a:pt x="443229" y="977900"/>
                </a:lnTo>
                <a:lnTo>
                  <a:pt x="446404" y="952500"/>
                </a:lnTo>
                <a:lnTo>
                  <a:pt x="450850" y="939800"/>
                </a:lnTo>
                <a:lnTo>
                  <a:pt x="496570" y="787400"/>
                </a:lnTo>
                <a:lnTo>
                  <a:pt x="511809" y="749300"/>
                </a:lnTo>
                <a:lnTo>
                  <a:pt x="543559" y="647700"/>
                </a:lnTo>
                <a:lnTo>
                  <a:pt x="551814" y="622300"/>
                </a:lnTo>
                <a:lnTo>
                  <a:pt x="561339" y="596900"/>
                </a:lnTo>
                <a:lnTo>
                  <a:pt x="571500" y="571500"/>
                </a:lnTo>
                <a:lnTo>
                  <a:pt x="582929" y="546100"/>
                </a:lnTo>
                <a:lnTo>
                  <a:pt x="610234" y="508000"/>
                </a:lnTo>
                <a:lnTo>
                  <a:pt x="695959" y="355600"/>
                </a:lnTo>
                <a:lnTo>
                  <a:pt x="699134" y="355600"/>
                </a:lnTo>
                <a:lnTo>
                  <a:pt x="703579" y="342900"/>
                </a:lnTo>
                <a:lnTo>
                  <a:pt x="707389" y="342900"/>
                </a:lnTo>
                <a:lnTo>
                  <a:pt x="711834" y="330200"/>
                </a:lnTo>
                <a:lnTo>
                  <a:pt x="735964" y="304800"/>
                </a:lnTo>
                <a:lnTo>
                  <a:pt x="748029" y="279400"/>
                </a:lnTo>
                <a:lnTo>
                  <a:pt x="760095" y="266700"/>
                </a:lnTo>
                <a:lnTo>
                  <a:pt x="775334" y="254000"/>
                </a:lnTo>
                <a:close/>
                <a:moveTo>
                  <a:pt x="181609" y="406400"/>
                </a:moveTo>
                <a:lnTo>
                  <a:pt x="78739" y="406400"/>
                </a:lnTo>
                <a:lnTo>
                  <a:pt x="58420" y="419100"/>
                </a:lnTo>
                <a:lnTo>
                  <a:pt x="41275" y="431800"/>
                </a:lnTo>
                <a:lnTo>
                  <a:pt x="26670" y="457200"/>
                </a:lnTo>
                <a:lnTo>
                  <a:pt x="8889" y="482600"/>
                </a:lnTo>
                <a:lnTo>
                  <a:pt x="0" y="520700"/>
                </a:lnTo>
                <a:lnTo>
                  <a:pt x="634" y="558800"/>
                </a:lnTo>
                <a:lnTo>
                  <a:pt x="13334" y="596900"/>
                </a:lnTo>
                <a:lnTo>
                  <a:pt x="31750" y="635000"/>
                </a:lnTo>
                <a:lnTo>
                  <a:pt x="57150" y="647700"/>
                </a:lnTo>
                <a:lnTo>
                  <a:pt x="87629" y="660400"/>
                </a:lnTo>
                <a:lnTo>
                  <a:pt x="119379" y="647700"/>
                </a:lnTo>
                <a:lnTo>
                  <a:pt x="172084" y="622300"/>
                </a:lnTo>
                <a:lnTo>
                  <a:pt x="210820" y="571500"/>
                </a:lnTo>
                <a:lnTo>
                  <a:pt x="217170" y="558800"/>
                </a:lnTo>
                <a:lnTo>
                  <a:pt x="224154" y="546100"/>
                </a:lnTo>
                <a:lnTo>
                  <a:pt x="233045" y="546100"/>
                </a:lnTo>
                <a:lnTo>
                  <a:pt x="243839" y="533400"/>
                </a:lnTo>
                <a:lnTo>
                  <a:pt x="287020" y="520700"/>
                </a:lnTo>
                <a:lnTo>
                  <a:pt x="328295" y="495300"/>
                </a:lnTo>
                <a:lnTo>
                  <a:pt x="222884" y="495300"/>
                </a:lnTo>
                <a:lnTo>
                  <a:pt x="216534" y="482600"/>
                </a:lnTo>
                <a:lnTo>
                  <a:pt x="213995" y="469900"/>
                </a:lnTo>
                <a:lnTo>
                  <a:pt x="210820" y="457200"/>
                </a:lnTo>
                <a:lnTo>
                  <a:pt x="208279" y="457200"/>
                </a:lnTo>
                <a:lnTo>
                  <a:pt x="207009" y="444500"/>
                </a:lnTo>
                <a:lnTo>
                  <a:pt x="204470" y="444500"/>
                </a:lnTo>
                <a:lnTo>
                  <a:pt x="194945" y="419100"/>
                </a:lnTo>
                <a:lnTo>
                  <a:pt x="181609" y="406400"/>
                </a:lnTo>
                <a:close/>
                <a:moveTo>
                  <a:pt x="984250" y="0"/>
                </a:moveTo>
                <a:lnTo>
                  <a:pt x="960754" y="12700"/>
                </a:lnTo>
                <a:lnTo>
                  <a:pt x="936625" y="38100"/>
                </a:lnTo>
                <a:lnTo>
                  <a:pt x="911859" y="63500"/>
                </a:lnTo>
                <a:lnTo>
                  <a:pt x="887095" y="76200"/>
                </a:lnTo>
                <a:lnTo>
                  <a:pt x="764539" y="177800"/>
                </a:lnTo>
                <a:lnTo>
                  <a:pt x="722629" y="203200"/>
                </a:lnTo>
                <a:lnTo>
                  <a:pt x="680720" y="241300"/>
                </a:lnTo>
                <a:lnTo>
                  <a:pt x="636904" y="266700"/>
                </a:lnTo>
                <a:lnTo>
                  <a:pt x="591820" y="304800"/>
                </a:lnTo>
                <a:lnTo>
                  <a:pt x="554354" y="317500"/>
                </a:lnTo>
                <a:lnTo>
                  <a:pt x="517525" y="342900"/>
                </a:lnTo>
                <a:lnTo>
                  <a:pt x="443229" y="381000"/>
                </a:lnTo>
                <a:lnTo>
                  <a:pt x="411479" y="406400"/>
                </a:lnTo>
                <a:lnTo>
                  <a:pt x="347979" y="431800"/>
                </a:lnTo>
                <a:lnTo>
                  <a:pt x="316229" y="457200"/>
                </a:lnTo>
                <a:lnTo>
                  <a:pt x="305434" y="457200"/>
                </a:lnTo>
                <a:lnTo>
                  <a:pt x="294639" y="469900"/>
                </a:lnTo>
                <a:lnTo>
                  <a:pt x="272414" y="469900"/>
                </a:lnTo>
                <a:lnTo>
                  <a:pt x="260984" y="482600"/>
                </a:lnTo>
                <a:lnTo>
                  <a:pt x="248920" y="482600"/>
                </a:lnTo>
                <a:lnTo>
                  <a:pt x="236854" y="495300"/>
                </a:lnTo>
                <a:lnTo>
                  <a:pt x="328295" y="495300"/>
                </a:lnTo>
                <a:lnTo>
                  <a:pt x="450850" y="419100"/>
                </a:lnTo>
                <a:lnTo>
                  <a:pt x="536575" y="368300"/>
                </a:lnTo>
                <a:lnTo>
                  <a:pt x="628014" y="317500"/>
                </a:lnTo>
                <a:lnTo>
                  <a:pt x="672464" y="292100"/>
                </a:lnTo>
                <a:lnTo>
                  <a:pt x="714375" y="254000"/>
                </a:lnTo>
                <a:lnTo>
                  <a:pt x="775334" y="254000"/>
                </a:lnTo>
                <a:lnTo>
                  <a:pt x="791209" y="228600"/>
                </a:lnTo>
                <a:lnTo>
                  <a:pt x="808354" y="215900"/>
                </a:lnTo>
                <a:lnTo>
                  <a:pt x="826134" y="190500"/>
                </a:lnTo>
                <a:lnTo>
                  <a:pt x="865504" y="190500"/>
                </a:lnTo>
                <a:lnTo>
                  <a:pt x="891539" y="152400"/>
                </a:lnTo>
                <a:lnTo>
                  <a:pt x="921384" y="101600"/>
                </a:lnTo>
                <a:lnTo>
                  <a:pt x="927734" y="101600"/>
                </a:lnTo>
                <a:lnTo>
                  <a:pt x="935354" y="88900"/>
                </a:lnTo>
                <a:lnTo>
                  <a:pt x="945514" y="76200"/>
                </a:lnTo>
                <a:lnTo>
                  <a:pt x="970914" y="76200"/>
                </a:lnTo>
                <a:lnTo>
                  <a:pt x="984250" y="63500"/>
                </a:lnTo>
                <a:lnTo>
                  <a:pt x="984250" y="0"/>
                </a:lnTo>
                <a:close/>
                <a:moveTo>
                  <a:pt x="143509" y="393700"/>
                </a:moveTo>
                <a:lnTo>
                  <a:pt x="133350" y="393700"/>
                </a:lnTo>
                <a:lnTo>
                  <a:pt x="122554" y="406400"/>
                </a:lnTo>
                <a:lnTo>
                  <a:pt x="164464" y="406400"/>
                </a:lnTo>
                <a:lnTo>
                  <a:pt x="143509" y="393700"/>
                </a:lnTo>
                <a:close/>
                <a:moveTo>
                  <a:pt x="970914" y="76200"/>
                </a:moveTo>
                <a:lnTo>
                  <a:pt x="958214" y="76200"/>
                </a:lnTo>
                <a:lnTo>
                  <a:pt x="932179" y="114300"/>
                </a:lnTo>
                <a:lnTo>
                  <a:pt x="905509" y="165100"/>
                </a:lnTo>
                <a:lnTo>
                  <a:pt x="878204" y="203200"/>
                </a:lnTo>
                <a:lnTo>
                  <a:pt x="849629" y="254000"/>
                </a:lnTo>
                <a:lnTo>
                  <a:pt x="820420" y="292100"/>
                </a:lnTo>
                <a:lnTo>
                  <a:pt x="842009" y="292100"/>
                </a:lnTo>
                <a:lnTo>
                  <a:pt x="857250" y="266700"/>
                </a:lnTo>
                <a:lnTo>
                  <a:pt x="879475" y="228600"/>
                </a:lnTo>
                <a:lnTo>
                  <a:pt x="901700" y="203200"/>
                </a:lnTo>
                <a:lnTo>
                  <a:pt x="923289" y="165100"/>
                </a:lnTo>
                <a:lnTo>
                  <a:pt x="944245" y="127000"/>
                </a:lnTo>
                <a:lnTo>
                  <a:pt x="970914" y="76200"/>
                </a:lnTo>
                <a:close/>
              </a:path>
            </a:pathLst>
          </a:custGeom>
          <a:solidFill>
            <a:srgbClr val="e9b08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object 9" descr=""/>
          <p:cNvPicPr/>
          <p:nvPr/>
        </p:nvPicPr>
        <p:blipFill>
          <a:blip r:embed="rId5"/>
          <a:stretch/>
        </p:blipFill>
        <p:spPr>
          <a:xfrm>
            <a:off x="12240" y="5897880"/>
            <a:ext cx="2568960" cy="2907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2022-07-29T05:27:26Z</dcterms:created>
  <dc:creator/>
  <dc:description/>
  <dc:language>en-US</dc:language>
  <cp:lastModifiedBy/>
  <dcterms:modified xsi:type="dcterms:W3CDTF">2022-07-29T05:27:26Z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