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Aparajita" panose="00000000000000000000" pitchFamily="18" charset="1"/>
      <p:regular r:id="rId8"/>
    </p:embeddedFont>
    <p:embeddedFont>
      <p:font typeface="Chiller" panose="00000000000000000000" pitchFamily="82" charset="1"/>
      <p:bold r:id="rId10"/>
    </p:embeddedFont>
    <p:embeddedFont>
      <p:font typeface="Impact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0AF50"/>
                </a:solidFill>
                <a:latin typeface="Aparajita"/>
                <a:cs typeface="Aparajit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0AF50"/>
                </a:solidFill>
                <a:latin typeface="Aparajita"/>
                <a:cs typeface="Aparajit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00AF50"/>
                </a:solidFill>
                <a:latin typeface="Aparajita"/>
                <a:cs typeface="Aparajit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36295"/>
            <a:ext cx="7440213" cy="1016071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27447" y="4895087"/>
            <a:ext cx="2831592" cy="54010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22576" y="1661159"/>
            <a:ext cx="3636264" cy="18745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9777" y="1792299"/>
            <a:ext cx="300329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00AF50"/>
                </a:solidFill>
                <a:latin typeface="Aparajita"/>
                <a:cs typeface="Aparajit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1976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Historia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4695" y="6016751"/>
            <a:ext cx="4602480" cy="306641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55244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434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97155">
              <a:lnSpc>
                <a:spcPct val="100000"/>
              </a:lnSpc>
              <a:spcBef>
                <a:spcPts val="470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97155" marR="2954020">
              <a:lnSpc>
                <a:spcPts val="5280"/>
              </a:lnSpc>
              <a:spcBef>
                <a:spcPts val="335"/>
              </a:spcBef>
            </a:pPr>
            <a:r>
              <a:rPr dirty="0" sz="3600" spc="-10" b="1">
                <a:latin typeface="Chiller"/>
                <a:cs typeface="Chiller"/>
              </a:rPr>
              <a:t>Profesor@: Institución:</a:t>
            </a:r>
            <a:endParaRPr sz="3600">
              <a:latin typeface="Chiller"/>
              <a:cs typeface="Chiller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7510780" cy="10607040"/>
            <a:chOff x="0" y="0"/>
            <a:chExt cx="7510780" cy="10607040"/>
          </a:xfrm>
        </p:grpSpPr>
        <p:sp>
          <p:nvSpPr>
            <p:cNvPr id="5" name="object 5" descr=""/>
            <p:cNvSpPr/>
            <p:nvPr/>
          </p:nvSpPr>
          <p:spPr>
            <a:xfrm>
              <a:off x="41148" y="32003"/>
              <a:ext cx="7431405" cy="10530840"/>
            </a:xfrm>
            <a:custGeom>
              <a:avLst/>
              <a:gdLst/>
              <a:ahLst/>
              <a:cxnLst/>
              <a:rect l="l" t="t" r="r" b="b"/>
              <a:pathLst>
                <a:path w="7431405" h="10530840">
                  <a:moveTo>
                    <a:pt x="0" y="10530840"/>
                  </a:moveTo>
                  <a:lnTo>
                    <a:pt x="7431024" y="10530840"/>
                  </a:lnTo>
                  <a:lnTo>
                    <a:pt x="7431024" y="0"/>
                  </a:lnTo>
                  <a:lnTo>
                    <a:pt x="0" y="0"/>
                  </a:lnTo>
                  <a:lnTo>
                    <a:pt x="0" y="1053084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156447"/>
              <a:ext cx="5126736" cy="213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2022-05-08T06:21:06Z</dcterms:created>
  <dcterms:modified xsi:type="dcterms:W3CDTF">2022-05-08T06:21:06Z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