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41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07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59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16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3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05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00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87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27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73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48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2E54-90DB-406F-954A-5AC827CE0CF7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E1E3-1859-43DB-B743-B6C9341EE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50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64"/>
            <a:ext cx="6954253" cy="9144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09074" y="818147"/>
            <a:ext cx="5606715" cy="167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9600" dirty="0" smtClean="0">
                <a:solidFill>
                  <a:srgbClr val="FFFFFF"/>
                </a:solidFill>
                <a:effectLst/>
                <a:latin typeface="Academ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Historia</a:t>
            </a:r>
            <a:endParaRPr lang="es-E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4167" r="958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521" y="2491234"/>
            <a:ext cx="3429000" cy="3429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flipH="1">
            <a:off x="577514" y="5438274"/>
            <a:ext cx="5053264" cy="2031325"/>
          </a:xfrm>
          <a:prstGeom prst="rect">
            <a:avLst/>
          </a:prstGeom>
          <a:ln w="76200">
            <a:solidFill>
              <a:schemeClr val="accent4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u="sng" dirty="0">
                <a:latin typeface="Arial Black" panose="020B0A04020102020204" pitchFamily="34" charset="0"/>
              </a:rPr>
              <a:t>Datos</a:t>
            </a:r>
            <a:r>
              <a:rPr lang="es-ES" u="sng" dirty="0" smtClean="0">
                <a:latin typeface="Arial Black" panose="020B0A04020102020204" pitchFamily="34" charset="0"/>
              </a:rPr>
              <a:t>:</a:t>
            </a:r>
            <a:endParaRPr lang="es-ES" dirty="0" smtClean="0">
              <a:latin typeface="Arial Black" panose="020B0A04020102020204" pitchFamily="34" charset="0"/>
            </a:endParaRPr>
          </a:p>
          <a:p>
            <a:endParaRPr lang="es-ES" b="1" dirty="0">
              <a:latin typeface="Arial Black" panose="020B0A04020102020204" pitchFamily="34" charset="0"/>
            </a:endParaRPr>
          </a:p>
          <a:p>
            <a:r>
              <a:rPr lang="es-ES" b="1" dirty="0" smtClean="0">
                <a:latin typeface="Arial Black" panose="020B0A04020102020204" pitchFamily="34" charset="0"/>
              </a:rPr>
              <a:t>Nombre</a:t>
            </a:r>
            <a:r>
              <a:rPr lang="es-ES" b="1" dirty="0">
                <a:latin typeface="Arial Black" panose="020B0A04020102020204" pitchFamily="34" charset="0"/>
              </a:rPr>
              <a:t>:</a:t>
            </a:r>
            <a:endParaRPr lang="es-ES" dirty="0">
              <a:latin typeface="Arial Black" panose="020B0A04020102020204" pitchFamily="34" charset="0"/>
            </a:endParaRPr>
          </a:p>
          <a:p>
            <a:endParaRPr lang="es-ES" b="1" dirty="0" smtClean="0">
              <a:latin typeface="Arial Black" panose="020B0A04020102020204" pitchFamily="34" charset="0"/>
            </a:endParaRPr>
          </a:p>
          <a:p>
            <a:r>
              <a:rPr lang="es-ES" b="1" dirty="0" smtClean="0">
                <a:latin typeface="Arial Black" panose="020B0A04020102020204" pitchFamily="34" charset="0"/>
              </a:rPr>
              <a:t>Profesor</a:t>
            </a:r>
            <a:r>
              <a:rPr lang="es-ES" b="1" dirty="0">
                <a:latin typeface="Arial Black" panose="020B0A04020102020204" pitchFamily="34" charset="0"/>
              </a:rPr>
              <a:t>@:</a:t>
            </a:r>
            <a:endParaRPr lang="es-ES" dirty="0">
              <a:latin typeface="Arial Black" panose="020B0A04020102020204" pitchFamily="34" charset="0"/>
            </a:endParaRPr>
          </a:p>
          <a:p>
            <a:endParaRPr lang="es-ES" b="1" dirty="0" smtClean="0">
              <a:latin typeface="Arial Black" panose="020B0A04020102020204" pitchFamily="34" charset="0"/>
            </a:endParaRPr>
          </a:p>
          <a:p>
            <a:r>
              <a:rPr lang="es-ES" b="1" dirty="0" smtClean="0">
                <a:latin typeface="Arial Black" panose="020B0A04020102020204" pitchFamily="34" charset="0"/>
              </a:rPr>
              <a:t>Institución</a:t>
            </a:r>
            <a:r>
              <a:rPr lang="es-ES" b="1" dirty="0"/>
              <a:t>:</a:t>
            </a:r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0" y="-24064"/>
            <a:ext cx="6954253" cy="9144000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427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9</Words>
  <Application>Microsoft Office PowerPoint</Application>
  <PresentationFormat>Carta (216 x 279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Academy</vt:lpstr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Eufracio</dc:creator>
  <cp:lastModifiedBy>Eufracio</cp:lastModifiedBy>
  <cp:revision>4</cp:revision>
  <dcterms:created xsi:type="dcterms:W3CDTF">2022-01-01T16:12:51Z</dcterms:created>
  <dcterms:modified xsi:type="dcterms:W3CDTF">2022-01-01T16:51:42Z</dcterms:modified>
</cp:coreProperties>
</file>