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27289" y="8939783"/>
            <a:ext cx="4656455" cy="1752600"/>
          </a:xfrm>
          <a:custGeom>
            <a:avLst/>
            <a:gdLst/>
            <a:ahLst/>
            <a:cxnLst/>
            <a:rect l="l" t="t" r="r" b="b"/>
            <a:pathLst>
              <a:path w="4656455" h="1752600">
                <a:moveTo>
                  <a:pt x="4656366" y="809561"/>
                </a:moveTo>
                <a:lnTo>
                  <a:pt x="0" y="809561"/>
                </a:lnTo>
                <a:lnTo>
                  <a:pt x="298056" y="1752600"/>
                </a:lnTo>
                <a:lnTo>
                  <a:pt x="4358345" y="1752600"/>
                </a:lnTo>
                <a:lnTo>
                  <a:pt x="4656366" y="809561"/>
                </a:lnTo>
                <a:close/>
              </a:path>
              <a:path w="4656455" h="1752600">
                <a:moveTo>
                  <a:pt x="2328202" y="0"/>
                </a:moveTo>
                <a:lnTo>
                  <a:pt x="1434122" y="809561"/>
                </a:lnTo>
                <a:lnTo>
                  <a:pt x="3222282" y="809561"/>
                </a:lnTo>
                <a:lnTo>
                  <a:pt x="232820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227289" y="8939783"/>
            <a:ext cx="4656455" cy="1752600"/>
          </a:xfrm>
          <a:custGeom>
            <a:avLst/>
            <a:gdLst/>
            <a:ahLst/>
            <a:cxnLst/>
            <a:rect l="l" t="t" r="r" b="b"/>
            <a:pathLst>
              <a:path w="4656455" h="1752600">
                <a:moveTo>
                  <a:pt x="298056" y="1752600"/>
                </a:moveTo>
                <a:lnTo>
                  <a:pt x="0" y="809561"/>
                </a:lnTo>
                <a:lnTo>
                  <a:pt x="1434122" y="809561"/>
                </a:lnTo>
                <a:lnTo>
                  <a:pt x="2328202" y="0"/>
                </a:lnTo>
                <a:lnTo>
                  <a:pt x="3222282" y="809561"/>
                </a:lnTo>
                <a:lnTo>
                  <a:pt x="4656366" y="809561"/>
                </a:lnTo>
                <a:lnTo>
                  <a:pt x="4358345" y="175260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64" y="0"/>
            <a:ext cx="7449311" cy="10692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3750" y="1063573"/>
            <a:ext cx="4435348" cy="2272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750" y="1063573"/>
            <a:ext cx="3014980" cy="22726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9050"/>
              </a:lnSpc>
            </a:pPr>
            <a:r>
              <a:rPr dirty="0" spc="-10"/>
              <a:t>C</a:t>
            </a:r>
            <a:r>
              <a:rPr dirty="0" spc="-10">
                <a:latin typeface="Cambria"/>
                <a:cs typeface="Cambria"/>
              </a:rPr>
              <a:t>á</a:t>
            </a:r>
            <a:r>
              <a:rPr dirty="0" spc="-10"/>
              <a:t>lculo Lineal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0"/>
            <a:ext cx="7571740" cy="10737215"/>
            <a:chOff x="-6350" y="0"/>
            <a:chExt cx="7571740" cy="10737215"/>
          </a:xfrm>
        </p:grpSpPr>
        <p:sp>
          <p:nvSpPr>
            <p:cNvPr id="4" name="object 4" descr=""/>
            <p:cNvSpPr/>
            <p:nvPr/>
          </p:nvSpPr>
          <p:spPr>
            <a:xfrm>
              <a:off x="28955" y="8964167"/>
              <a:ext cx="0" cy="1766570"/>
            </a:xfrm>
            <a:custGeom>
              <a:avLst/>
              <a:gdLst/>
              <a:ahLst/>
              <a:cxnLst/>
              <a:rect l="l" t="t" r="r" b="b"/>
              <a:pathLst>
                <a:path w="0" h="1766570">
                  <a:moveTo>
                    <a:pt x="0" y="0"/>
                  </a:moveTo>
                  <a:lnTo>
                    <a:pt x="0" y="1766316"/>
                  </a:lnTo>
                </a:path>
              </a:pathLst>
            </a:custGeom>
            <a:ln w="2133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325234" y="948816"/>
              <a:ext cx="1183640" cy="1070610"/>
            </a:xfrm>
            <a:custGeom>
              <a:avLst/>
              <a:gdLst/>
              <a:ahLst/>
              <a:cxnLst/>
              <a:rect l="l" t="t" r="r" b="b"/>
              <a:pathLst>
                <a:path w="1183640" h="1070610">
                  <a:moveTo>
                    <a:pt x="1183513" y="0"/>
                  </a:moveTo>
                  <a:lnTo>
                    <a:pt x="0" y="440690"/>
                  </a:lnTo>
                  <a:lnTo>
                    <a:pt x="1094866" y="1070102"/>
                  </a:lnTo>
                  <a:lnTo>
                    <a:pt x="118351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25234" y="948816"/>
              <a:ext cx="1183640" cy="1070610"/>
            </a:xfrm>
            <a:custGeom>
              <a:avLst/>
              <a:gdLst/>
              <a:ahLst/>
              <a:cxnLst/>
              <a:rect l="l" t="t" r="r" b="b"/>
              <a:pathLst>
                <a:path w="1183640" h="1070610">
                  <a:moveTo>
                    <a:pt x="1094866" y="1070102"/>
                  </a:moveTo>
                  <a:lnTo>
                    <a:pt x="0" y="440690"/>
                  </a:lnTo>
                  <a:lnTo>
                    <a:pt x="1183513" y="0"/>
                  </a:lnTo>
                  <a:lnTo>
                    <a:pt x="1094866" y="1070102"/>
                  </a:lnTo>
                  <a:close/>
                </a:path>
              </a:pathLst>
            </a:custGeom>
            <a:ln w="12700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568313" y="7679308"/>
              <a:ext cx="991235" cy="1064260"/>
            </a:xfrm>
            <a:custGeom>
              <a:avLst/>
              <a:gdLst/>
              <a:ahLst/>
              <a:cxnLst/>
              <a:rect l="l" t="t" r="r" b="b"/>
              <a:pathLst>
                <a:path w="991234" h="1064259">
                  <a:moveTo>
                    <a:pt x="0" y="0"/>
                  </a:moveTo>
                  <a:lnTo>
                    <a:pt x="680338" y="1063879"/>
                  </a:lnTo>
                  <a:lnTo>
                    <a:pt x="990727" y="571662"/>
                  </a:lnTo>
                  <a:lnTo>
                    <a:pt x="990727" y="122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568313" y="7679308"/>
              <a:ext cx="991235" cy="1064260"/>
            </a:xfrm>
            <a:custGeom>
              <a:avLst/>
              <a:gdLst/>
              <a:ahLst/>
              <a:cxnLst/>
              <a:rect l="l" t="t" r="r" b="b"/>
              <a:pathLst>
                <a:path w="991234" h="1064259">
                  <a:moveTo>
                    <a:pt x="680338" y="1063879"/>
                  </a:moveTo>
                  <a:lnTo>
                    <a:pt x="0" y="0"/>
                  </a:lnTo>
                  <a:lnTo>
                    <a:pt x="990727" y="122999"/>
                  </a:lnTo>
                </a:path>
                <a:path w="991234" h="1064259">
                  <a:moveTo>
                    <a:pt x="990727" y="571662"/>
                  </a:moveTo>
                  <a:lnTo>
                    <a:pt x="680338" y="1063879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115815" y="4526660"/>
              <a:ext cx="1181100" cy="1070610"/>
            </a:xfrm>
            <a:custGeom>
              <a:avLst/>
              <a:gdLst/>
              <a:ahLst/>
              <a:cxnLst/>
              <a:rect l="l" t="t" r="r" b="b"/>
              <a:pathLst>
                <a:path w="1181100" h="1070610">
                  <a:moveTo>
                    <a:pt x="1180846" y="0"/>
                  </a:moveTo>
                  <a:lnTo>
                    <a:pt x="0" y="447548"/>
                  </a:lnTo>
                  <a:lnTo>
                    <a:pt x="1098423" y="1070610"/>
                  </a:lnTo>
                  <a:lnTo>
                    <a:pt x="11808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15815" y="4526660"/>
              <a:ext cx="1181100" cy="1070610"/>
            </a:xfrm>
            <a:custGeom>
              <a:avLst/>
              <a:gdLst/>
              <a:ahLst/>
              <a:cxnLst/>
              <a:rect l="l" t="t" r="r" b="b"/>
              <a:pathLst>
                <a:path w="1181100" h="1070610">
                  <a:moveTo>
                    <a:pt x="1098423" y="1070610"/>
                  </a:moveTo>
                  <a:lnTo>
                    <a:pt x="0" y="447548"/>
                  </a:lnTo>
                  <a:lnTo>
                    <a:pt x="1180846" y="0"/>
                  </a:lnTo>
                  <a:lnTo>
                    <a:pt x="1098423" y="107061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60363" y="3183908"/>
              <a:ext cx="1099185" cy="988060"/>
            </a:xfrm>
            <a:custGeom>
              <a:avLst/>
              <a:gdLst/>
              <a:ahLst/>
              <a:cxnLst/>
              <a:rect l="l" t="t" r="r" b="b"/>
              <a:pathLst>
                <a:path w="1099184" h="988060">
                  <a:moveTo>
                    <a:pt x="1098677" y="0"/>
                  </a:moveTo>
                  <a:lnTo>
                    <a:pt x="0" y="66529"/>
                  </a:lnTo>
                  <a:lnTo>
                    <a:pt x="863600" y="987914"/>
                  </a:lnTo>
                  <a:lnTo>
                    <a:pt x="1098677" y="396949"/>
                  </a:lnTo>
                  <a:lnTo>
                    <a:pt x="1098677" y="0"/>
                  </a:lnTo>
                  <a:close/>
                </a:path>
              </a:pathLst>
            </a:custGeom>
            <a:solidFill>
              <a:srgbClr val="E649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460363" y="3183908"/>
              <a:ext cx="1099185" cy="988060"/>
            </a:xfrm>
            <a:custGeom>
              <a:avLst/>
              <a:gdLst/>
              <a:ahLst/>
              <a:cxnLst/>
              <a:rect l="l" t="t" r="r" b="b"/>
              <a:pathLst>
                <a:path w="1099184" h="988060">
                  <a:moveTo>
                    <a:pt x="863600" y="987914"/>
                  </a:moveTo>
                  <a:lnTo>
                    <a:pt x="0" y="66529"/>
                  </a:lnTo>
                  <a:lnTo>
                    <a:pt x="1098677" y="0"/>
                  </a:lnTo>
                </a:path>
                <a:path w="1099184" h="988060">
                  <a:moveTo>
                    <a:pt x="1098677" y="396949"/>
                  </a:moveTo>
                  <a:lnTo>
                    <a:pt x="863600" y="987914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1137" y="253999"/>
              <a:ext cx="1042035" cy="1239520"/>
            </a:xfrm>
            <a:custGeom>
              <a:avLst/>
              <a:gdLst/>
              <a:ahLst/>
              <a:cxnLst/>
              <a:rect l="l" t="t" r="r" b="b"/>
              <a:pathLst>
                <a:path w="1042035" h="1239520">
                  <a:moveTo>
                    <a:pt x="243382" y="0"/>
                  </a:moveTo>
                  <a:lnTo>
                    <a:pt x="0" y="1239138"/>
                  </a:lnTo>
                  <a:lnTo>
                    <a:pt x="1041666" y="978407"/>
                  </a:lnTo>
                  <a:lnTo>
                    <a:pt x="24338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1137" y="253999"/>
              <a:ext cx="1042035" cy="1239520"/>
            </a:xfrm>
            <a:custGeom>
              <a:avLst/>
              <a:gdLst/>
              <a:ahLst/>
              <a:cxnLst/>
              <a:rect l="l" t="t" r="r" b="b"/>
              <a:pathLst>
                <a:path w="1042035" h="1239520">
                  <a:moveTo>
                    <a:pt x="0" y="1239138"/>
                  </a:moveTo>
                  <a:lnTo>
                    <a:pt x="243382" y="0"/>
                  </a:lnTo>
                  <a:lnTo>
                    <a:pt x="1041666" y="978407"/>
                  </a:lnTo>
                  <a:lnTo>
                    <a:pt x="0" y="1239138"/>
                  </a:lnTo>
                  <a:close/>
                </a:path>
              </a:pathLst>
            </a:custGeom>
            <a:ln w="12700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0" y="3779773"/>
              <a:ext cx="913130" cy="1219200"/>
            </a:xfrm>
            <a:custGeom>
              <a:avLst/>
              <a:gdLst/>
              <a:ahLst/>
              <a:cxnLst/>
              <a:rect l="l" t="t" r="r" b="b"/>
              <a:pathLst>
                <a:path w="913130" h="1219200">
                  <a:moveTo>
                    <a:pt x="912736" y="0"/>
                  </a:moveTo>
                  <a:lnTo>
                    <a:pt x="0" y="417114"/>
                  </a:lnTo>
                  <a:lnTo>
                    <a:pt x="0" y="724747"/>
                  </a:lnTo>
                  <a:lnTo>
                    <a:pt x="583323" y="1219072"/>
                  </a:lnTo>
                  <a:lnTo>
                    <a:pt x="912736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0" y="3779773"/>
              <a:ext cx="913130" cy="1219200"/>
            </a:xfrm>
            <a:custGeom>
              <a:avLst/>
              <a:gdLst/>
              <a:ahLst/>
              <a:cxnLst/>
              <a:rect l="l" t="t" r="r" b="b"/>
              <a:pathLst>
                <a:path w="913130" h="1219200">
                  <a:moveTo>
                    <a:pt x="0" y="417114"/>
                  </a:moveTo>
                  <a:lnTo>
                    <a:pt x="912736" y="0"/>
                  </a:lnTo>
                  <a:lnTo>
                    <a:pt x="583323" y="1219072"/>
                  </a:lnTo>
                  <a:lnTo>
                    <a:pt x="0" y="724747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89750" y="7350378"/>
              <a:ext cx="988694" cy="1263015"/>
            </a:xfrm>
            <a:custGeom>
              <a:avLst/>
              <a:gdLst/>
              <a:ahLst/>
              <a:cxnLst/>
              <a:rect l="l" t="t" r="r" b="b"/>
              <a:pathLst>
                <a:path w="988694" h="1263015">
                  <a:moveTo>
                    <a:pt x="0" y="0"/>
                  </a:moveTo>
                  <a:lnTo>
                    <a:pt x="25793" y="1262506"/>
                  </a:lnTo>
                  <a:lnTo>
                    <a:pt x="988123" y="786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89750" y="7350378"/>
              <a:ext cx="988694" cy="1263015"/>
            </a:xfrm>
            <a:custGeom>
              <a:avLst/>
              <a:gdLst/>
              <a:ahLst/>
              <a:cxnLst/>
              <a:rect l="l" t="t" r="r" b="b"/>
              <a:pathLst>
                <a:path w="988694" h="1263015">
                  <a:moveTo>
                    <a:pt x="25793" y="1262506"/>
                  </a:moveTo>
                  <a:lnTo>
                    <a:pt x="0" y="0"/>
                  </a:lnTo>
                  <a:lnTo>
                    <a:pt x="988123" y="786256"/>
                  </a:lnTo>
                  <a:lnTo>
                    <a:pt x="25793" y="1262506"/>
                  </a:lnTo>
                  <a:close/>
                </a:path>
              </a:pathLst>
            </a:custGeom>
            <a:ln w="12699">
              <a:solidFill>
                <a:srgbClr val="F4B0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074540" y="0"/>
              <a:ext cx="1261110" cy="466725"/>
            </a:xfrm>
            <a:custGeom>
              <a:avLst/>
              <a:gdLst/>
              <a:ahLst/>
              <a:cxnLst/>
              <a:rect l="l" t="t" r="r" b="b"/>
              <a:pathLst>
                <a:path w="1261110" h="466725">
                  <a:moveTo>
                    <a:pt x="1047137" y="0"/>
                  </a:moveTo>
                  <a:lnTo>
                    <a:pt x="345366" y="0"/>
                  </a:lnTo>
                  <a:lnTo>
                    <a:pt x="0" y="466343"/>
                  </a:lnTo>
                  <a:lnTo>
                    <a:pt x="1260983" y="396874"/>
                  </a:lnTo>
                  <a:lnTo>
                    <a:pt x="104713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074540" y="0"/>
              <a:ext cx="1261110" cy="466725"/>
            </a:xfrm>
            <a:custGeom>
              <a:avLst/>
              <a:gdLst/>
              <a:ahLst/>
              <a:cxnLst/>
              <a:rect l="l" t="t" r="r" b="b"/>
              <a:pathLst>
                <a:path w="1261110" h="466725">
                  <a:moveTo>
                    <a:pt x="1260983" y="396874"/>
                  </a:moveTo>
                  <a:lnTo>
                    <a:pt x="0" y="466343"/>
                  </a:lnTo>
                  <a:lnTo>
                    <a:pt x="345366" y="0"/>
                  </a:lnTo>
                </a:path>
                <a:path w="1261110" h="466725">
                  <a:moveTo>
                    <a:pt x="1047137" y="0"/>
                  </a:moveTo>
                  <a:lnTo>
                    <a:pt x="1260983" y="396874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7723" y="8919971"/>
              <a:ext cx="7424420" cy="1772920"/>
            </a:xfrm>
            <a:custGeom>
              <a:avLst/>
              <a:gdLst/>
              <a:ahLst/>
              <a:cxnLst/>
              <a:rect l="l" t="t" r="r" b="b"/>
              <a:pathLst>
                <a:path w="7424420" h="1772920">
                  <a:moveTo>
                    <a:pt x="51815" y="0"/>
                  </a:moveTo>
                  <a:lnTo>
                    <a:pt x="7341616" y="25399"/>
                  </a:lnTo>
                </a:path>
                <a:path w="7424420" h="1772920">
                  <a:moveTo>
                    <a:pt x="0" y="48767"/>
                  </a:moveTo>
                  <a:lnTo>
                    <a:pt x="8326" y="1772411"/>
                  </a:lnTo>
                </a:path>
                <a:path w="7424420" h="1772920">
                  <a:moveTo>
                    <a:pt x="7424166" y="48767"/>
                  </a:moveTo>
                  <a:lnTo>
                    <a:pt x="7422292" y="1772411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991" y="5736335"/>
              <a:ext cx="5169408" cy="4956048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1170533" y="5747558"/>
            <a:ext cx="1486535" cy="231140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12700" marR="5080">
              <a:lnSpc>
                <a:spcPct val="122300"/>
              </a:lnSpc>
            </a:pPr>
            <a:r>
              <a:rPr dirty="0" sz="3600" spc="-10" b="1">
                <a:latin typeface="Chiller"/>
                <a:cs typeface="Chiller"/>
              </a:rPr>
              <a:t>Profesor@: Institución</a:t>
            </a:r>
            <a:endParaRPr sz="3600">
              <a:latin typeface="Chiller"/>
              <a:cs typeface="Chill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2022-05-08T08:16:44Z</dcterms:created>
  <dcterms:modified xsi:type="dcterms:W3CDTF">2022-05-08T08:16:44Z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