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Lucida Sans" panose="00000000000000000000" pitchFamily="34" charset="1"/>
      <p:regular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444" y="0"/>
            <a:ext cx="7547609" cy="1067498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385570" y="610234"/>
            <a:ext cx="4781550" cy="2298700"/>
          </a:xfrm>
          <a:custGeom>
            <a:avLst/>
            <a:gdLst/>
            <a:ahLst/>
            <a:cxnLst/>
            <a:rect l="l" t="t" r="r" b="b"/>
            <a:pathLst>
              <a:path w="4781550" h="2298700">
                <a:moveTo>
                  <a:pt x="4781550" y="0"/>
                </a:moveTo>
                <a:lnTo>
                  <a:pt x="0" y="0"/>
                </a:lnTo>
                <a:lnTo>
                  <a:pt x="0" y="2298700"/>
                </a:lnTo>
                <a:lnTo>
                  <a:pt x="4781550" y="2298700"/>
                </a:lnTo>
                <a:lnTo>
                  <a:pt x="4781550" y="0"/>
                </a:lnTo>
                <a:close/>
              </a:path>
            </a:pathLst>
          </a:custGeom>
          <a:solidFill>
            <a:srgbClr val="FFF8EB">
              <a:alpha val="63920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375410" y="600963"/>
            <a:ext cx="4800600" cy="2298700"/>
          </a:xfrm>
          <a:custGeom>
            <a:avLst/>
            <a:gdLst/>
            <a:ahLst/>
            <a:cxnLst/>
            <a:rect l="l" t="t" r="r" b="b"/>
            <a:pathLst>
              <a:path w="4800600" h="2298700">
                <a:moveTo>
                  <a:pt x="4800600" y="0"/>
                </a:moveTo>
                <a:lnTo>
                  <a:pt x="0" y="0"/>
                </a:lnTo>
                <a:lnTo>
                  <a:pt x="0" y="20320"/>
                </a:lnTo>
                <a:lnTo>
                  <a:pt x="0" y="2298700"/>
                </a:lnTo>
                <a:lnTo>
                  <a:pt x="19050" y="2298700"/>
                </a:lnTo>
                <a:lnTo>
                  <a:pt x="19050" y="20320"/>
                </a:lnTo>
                <a:lnTo>
                  <a:pt x="4780915" y="20320"/>
                </a:lnTo>
                <a:lnTo>
                  <a:pt x="4780915" y="2298700"/>
                </a:lnTo>
                <a:lnTo>
                  <a:pt x="4800600" y="2298700"/>
                </a:lnTo>
                <a:lnTo>
                  <a:pt x="4800600" y="20320"/>
                </a:lnTo>
                <a:lnTo>
                  <a:pt x="4800600" y="0"/>
                </a:lnTo>
                <a:close/>
              </a:path>
            </a:pathLst>
          </a:custGeom>
          <a:solidFill>
            <a:srgbClr val="373731">
              <a:alpha val="63920"/>
            </a:srgbClr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564640" y="757554"/>
            <a:ext cx="192404" cy="192404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885315" y="757554"/>
            <a:ext cx="192405" cy="192404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205354" y="757554"/>
            <a:ext cx="192405" cy="192404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5378450" y="744854"/>
            <a:ext cx="525780" cy="204470"/>
          </a:xfrm>
          <a:custGeom>
            <a:avLst/>
            <a:gdLst/>
            <a:ahLst/>
            <a:cxnLst/>
            <a:rect l="l" t="t" r="r" b="b"/>
            <a:pathLst>
              <a:path w="525779" h="204469">
                <a:moveTo>
                  <a:pt x="205105" y="92710"/>
                </a:moveTo>
                <a:lnTo>
                  <a:pt x="0" y="92710"/>
                </a:lnTo>
                <a:lnTo>
                  <a:pt x="0" y="111760"/>
                </a:lnTo>
                <a:lnTo>
                  <a:pt x="205105" y="111760"/>
                </a:lnTo>
                <a:lnTo>
                  <a:pt x="205105" y="92710"/>
                </a:lnTo>
                <a:close/>
              </a:path>
              <a:path w="525779" h="204469">
                <a:moveTo>
                  <a:pt x="525780" y="92710"/>
                </a:moveTo>
                <a:lnTo>
                  <a:pt x="432435" y="92710"/>
                </a:lnTo>
                <a:lnTo>
                  <a:pt x="432435" y="0"/>
                </a:lnTo>
                <a:lnTo>
                  <a:pt x="413385" y="0"/>
                </a:lnTo>
                <a:lnTo>
                  <a:pt x="413385" y="92710"/>
                </a:lnTo>
                <a:lnTo>
                  <a:pt x="320675" y="92710"/>
                </a:lnTo>
                <a:lnTo>
                  <a:pt x="320675" y="111760"/>
                </a:lnTo>
                <a:lnTo>
                  <a:pt x="413385" y="111760"/>
                </a:lnTo>
                <a:lnTo>
                  <a:pt x="413385" y="204470"/>
                </a:lnTo>
                <a:lnTo>
                  <a:pt x="432435" y="204470"/>
                </a:lnTo>
                <a:lnTo>
                  <a:pt x="432435" y="111760"/>
                </a:lnTo>
                <a:lnTo>
                  <a:pt x="525780" y="111760"/>
                </a:lnTo>
                <a:lnTo>
                  <a:pt x="525780" y="92710"/>
                </a:lnTo>
                <a:close/>
              </a:path>
            </a:pathLst>
          </a:custGeom>
          <a:solidFill>
            <a:srgbClr val="373731">
              <a:alpha val="63920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1394459" y="1073784"/>
            <a:ext cx="4781550" cy="1844039"/>
          </a:xfrm>
          <a:custGeom>
            <a:avLst/>
            <a:gdLst/>
            <a:ahLst/>
            <a:cxnLst/>
            <a:rect l="l" t="t" r="r" b="b"/>
            <a:pathLst>
              <a:path w="4781550" h="1844039">
                <a:moveTo>
                  <a:pt x="0" y="1844039"/>
                </a:moveTo>
                <a:lnTo>
                  <a:pt x="4781550" y="1844039"/>
                </a:lnTo>
                <a:lnTo>
                  <a:pt x="4781550" y="0"/>
                </a:lnTo>
                <a:lnTo>
                  <a:pt x="0" y="0"/>
                </a:lnTo>
                <a:lnTo>
                  <a:pt x="0" y="1844039"/>
                </a:lnTo>
                <a:close/>
              </a:path>
            </a:pathLst>
          </a:custGeom>
          <a:ln w="19202">
            <a:solidFill>
              <a:srgbClr val="37373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00098" y="1083386"/>
            <a:ext cx="4756302" cy="18249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4061" y="1083386"/>
            <a:ext cx="4752340" cy="1824989"/>
          </a:xfrm>
          <a:prstGeom prst="rect"/>
          <a:solidFill>
            <a:srgbClr val="FFF8EB">
              <a:alpha val="63920"/>
            </a:srgbClr>
          </a:solidFill>
        </p:spPr>
        <p:txBody>
          <a:bodyPr wrap="square" lIns="0" tIns="364490" rIns="0" bIns="0" rtlCol="0" vert="horz">
            <a:spAutoFit/>
          </a:bodyPr>
          <a:lstStyle/>
          <a:p>
            <a:pPr algn="ctr" marL="12065">
              <a:lnSpc>
                <a:spcPct val="100000"/>
              </a:lnSpc>
              <a:spcBef>
                <a:spcPts val="2870"/>
              </a:spcBef>
              <a:tabLst>
                <a:tab pos="1512570" algn="l"/>
              </a:tabLst>
            </a:pPr>
            <a:r>
              <a:rPr dirty="0" spc="50"/>
              <a:t>¡Hola</a:t>
            </a:r>
            <a:r>
              <a:rPr dirty="0"/>
              <a:t>	</a:t>
            </a:r>
            <a:r>
              <a:rPr dirty="0" spc="50"/>
              <a:t>Agosto!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2022-07-29T03:05:12Z</dcterms:created>
  <dcterms:modified xsi:type="dcterms:W3CDTF">2022-07-29T03:05:12Z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</Properties>
</file>