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530DEF-7FB0-49D7-A506-BA841AA633A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245680" y="2478240"/>
            <a:ext cx="3064680" cy="27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5F8026-17ED-430B-AB9A-984B0F98DB5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245680" y="2478240"/>
            <a:ext cx="3064680" cy="27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C877CE-5C73-425E-AA1A-04261CBE24D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245680" y="2478240"/>
            <a:ext cx="3064680" cy="27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B88906-36B5-4BC5-94ED-1C1E2FE6DBE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45680" y="2478240"/>
            <a:ext cx="3064680" cy="27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AF864B-04EE-4BA5-86B6-CC965CBA92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245680" y="2478240"/>
            <a:ext cx="3064680" cy="27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FE47F6-B350-4F3F-AD20-6ED0D0851A5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245680" y="2478240"/>
            <a:ext cx="3064680" cy="27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ACA932-CDB3-4004-BDEC-85B1420CBA0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245680" y="2478240"/>
            <a:ext cx="3064680" cy="27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4007D2-E841-47B3-8314-869F87059BE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245680" y="2478240"/>
            <a:ext cx="3064680" cy="1273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73A2EB-AF5A-4AF5-BCBE-E3648318866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245680" y="2478240"/>
            <a:ext cx="3064680" cy="27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12B7CB-CB61-481C-B0E6-1977B8B51C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245680" y="2478240"/>
            <a:ext cx="3064680" cy="27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684915-B943-4369-BA4B-DF816EFA835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245680" y="2478240"/>
            <a:ext cx="3064680" cy="27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40CF43-D8B2-441F-9D73-F8D43A15837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723960" y="2316960"/>
            <a:ext cx="6108480" cy="60361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245680" y="2478240"/>
            <a:ext cx="3064680" cy="274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600" spc="-1" strike="noStrike">
                <a:latin typeface="Calibri"/>
              </a:rPr>
              <a:t>Click to edit the title text format</a:t>
            </a:r>
            <a:endParaRPr b="0" lang="en-US" sz="66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0EBF4EC-7E9F-49E4-91F7-F5D0D954C90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245680" y="2478240"/>
            <a:ext cx="3063600" cy="957600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3816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26777" spc="-6509" strike="noStrike" baseline="-29000">
                <a:solidFill>
                  <a:srgbClr val="977a52"/>
                </a:solidFill>
                <a:latin typeface="Arial Narrow"/>
              </a:rPr>
              <a:t>a</a:t>
            </a:r>
            <a:r>
              <a:rPr b="0" lang="en-US" sz="6600" spc="-415" strike="noStrike">
                <a:solidFill>
                  <a:srgbClr val="977a52"/>
                </a:solidFill>
                <a:latin typeface="Palatino Linotype"/>
              </a:rPr>
              <a:t>S</a:t>
            </a:r>
            <a:r>
              <a:rPr b="0" lang="en-US" sz="26777" spc="-11393" strike="noStrike" baseline="-29000">
                <a:solidFill>
                  <a:srgbClr val="977a52"/>
                </a:solidFill>
                <a:latin typeface="Arial Narrow"/>
              </a:rPr>
              <a:t>b</a:t>
            </a:r>
            <a:r>
              <a:rPr b="0" lang="en-US" sz="6600" spc="-420" strike="noStrike">
                <a:solidFill>
                  <a:srgbClr val="977a52"/>
                </a:solidFill>
                <a:latin typeface="Palatino Linotype"/>
              </a:rPr>
              <a:t>u</a:t>
            </a:r>
            <a:r>
              <a:rPr b="0" lang="en-US" sz="6600" spc="-3385" strike="noStrike">
                <a:solidFill>
                  <a:srgbClr val="977a52"/>
                </a:solidFill>
                <a:latin typeface="Palatino Linotype"/>
              </a:rPr>
              <a:t>p</a:t>
            </a:r>
            <a:r>
              <a:rPr b="0" lang="en-US" sz="26777" spc="-2932" strike="noStrike" baseline="-29000">
                <a:solidFill>
                  <a:srgbClr val="977a52"/>
                </a:solidFill>
                <a:latin typeface="Arial Narrow"/>
              </a:rPr>
              <a:t>r</a:t>
            </a:r>
            <a:r>
              <a:rPr b="0" lang="en-US" sz="6600" spc="-1801" strike="noStrike">
                <a:solidFill>
                  <a:srgbClr val="977a52"/>
                </a:solidFill>
                <a:latin typeface="Palatino Linotype"/>
              </a:rPr>
              <a:t>e</a:t>
            </a:r>
            <a:r>
              <a:rPr b="0" lang="en-US" sz="26777" spc="-2813" strike="noStrike" baseline="-29000">
                <a:solidFill>
                  <a:srgbClr val="977a52"/>
                </a:solidFill>
                <a:latin typeface="Arial Narrow"/>
              </a:rPr>
              <a:t>i</a:t>
            </a:r>
            <a:r>
              <a:rPr b="0" lang="en-US" sz="6600" spc="-732" strike="noStrike">
                <a:solidFill>
                  <a:srgbClr val="977a52"/>
                </a:solidFill>
                <a:latin typeface="Palatino Linotype"/>
              </a:rPr>
              <a:t>r</a:t>
            </a:r>
            <a:r>
              <a:rPr b="0" lang="en-US" sz="26777" spc="1288" strike="noStrike" baseline="-29000">
                <a:solidFill>
                  <a:srgbClr val="977a52"/>
                </a:solidFill>
                <a:latin typeface="Arial Narrow"/>
              </a:rPr>
              <a:t>l</a:t>
            </a:r>
            <a:endParaRPr b="0" lang="en-US" sz="26779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2022-07-29T03:22:40Z</dcterms:created>
  <dc:creator/>
  <dc:description/>
  <dc:language>en-US</dc:language>
  <cp:lastModifiedBy/>
  <dcterms:modified xsi:type="dcterms:W3CDTF">2022-07-29T03:22:40Z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