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Gill Sans MT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Relationship Id="rId21" Type="http://schemas.openxmlformats.org/officeDocument/2006/relationships/image" Target="../media/image15.png"/><Relationship Id="rId22" Type="http://schemas.openxmlformats.org/officeDocument/2006/relationships/image" Target="../media/image16.png"/><Relationship Id="rId23" Type="http://schemas.openxmlformats.org/officeDocument/2006/relationships/image" Target="../media/image17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44" y="0"/>
            <a:ext cx="7547609" cy="10674985"/>
          </a:xfrm>
          <a:custGeom>
            <a:avLst/>
            <a:gdLst/>
            <a:ahLst/>
            <a:cxn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FCF5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5414645" y="0"/>
            <a:ext cx="2136775" cy="3358515"/>
          </a:xfrm>
          <a:custGeom>
            <a:avLst/>
            <a:gdLst/>
            <a:ahLst/>
            <a:cxnLst/>
            <a:rect l="l" t="t" r="r" b="b"/>
            <a:pathLst>
              <a:path w="2136775" h="3358515">
                <a:moveTo>
                  <a:pt x="1703704" y="0"/>
                </a:moveTo>
                <a:lnTo>
                  <a:pt x="39369" y="0"/>
                </a:lnTo>
                <a:lnTo>
                  <a:pt x="31750" y="40004"/>
                </a:lnTo>
                <a:lnTo>
                  <a:pt x="24129" y="86359"/>
                </a:lnTo>
                <a:lnTo>
                  <a:pt x="17779" y="132714"/>
                </a:lnTo>
                <a:lnTo>
                  <a:pt x="12064" y="179069"/>
                </a:lnTo>
                <a:lnTo>
                  <a:pt x="7619" y="226059"/>
                </a:lnTo>
                <a:lnTo>
                  <a:pt x="4444" y="273050"/>
                </a:lnTo>
                <a:lnTo>
                  <a:pt x="1904" y="320675"/>
                </a:lnTo>
                <a:lnTo>
                  <a:pt x="634" y="369569"/>
                </a:lnTo>
                <a:lnTo>
                  <a:pt x="0" y="418464"/>
                </a:lnTo>
                <a:lnTo>
                  <a:pt x="1269" y="520064"/>
                </a:lnTo>
                <a:lnTo>
                  <a:pt x="3175" y="572134"/>
                </a:lnTo>
                <a:lnTo>
                  <a:pt x="5714" y="624204"/>
                </a:lnTo>
                <a:lnTo>
                  <a:pt x="8889" y="679450"/>
                </a:lnTo>
                <a:lnTo>
                  <a:pt x="12700" y="735329"/>
                </a:lnTo>
                <a:lnTo>
                  <a:pt x="17144" y="793114"/>
                </a:lnTo>
                <a:lnTo>
                  <a:pt x="22225" y="851534"/>
                </a:lnTo>
                <a:lnTo>
                  <a:pt x="27304" y="912494"/>
                </a:lnTo>
                <a:lnTo>
                  <a:pt x="33654" y="976629"/>
                </a:lnTo>
                <a:lnTo>
                  <a:pt x="40639" y="1039494"/>
                </a:lnTo>
                <a:lnTo>
                  <a:pt x="48894" y="1101725"/>
                </a:lnTo>
                <a:lnTo>
                  <a:pt x="57784" y="1162684"/>
                </a:lnTo>
                <a:lnTo>
                  <a:pt x="67309" y="1223009"/>
                </a:lnTo>
                <a:lnTo>
                  <a:pt x="88900" y="1339850"/>
                </a:lnTo>
                <a:lnTo>
                  <a:pt x="100964" y="1396364"/>
                </a:lnTo>
                <a:lnTo>
                  <a:pt x="113029" y="1452244"/>
                </a:lnTo>
                <a:lnTo>
                  <a:pt x="125729" y="1506854"/>
                </a:lnTo>
                <a:lnTo>
                  <a:pt x="139700" y="1560194"/>
                </a:lnTo>
                <a:lnTo>
                  <a:pt x="153034" y="1612900"/>
                </a:lnTo>
                <a:lnTo>
                  <a:pt x="167639" y="1664334"/>
                </a:lnTo>
                <a:lnTo>
                  <a:pt x="182244" y="1714500"/>
                </a:lnTo>
                <a:lnTo>
                  <a:pt x="197484" y="1764029"/>
                </a:lnTo>
                <a:lnTo>
                  <a:pt x="227964" y="1859279"/>
                </a:lnTo>
                <a:lnTo>
                  <a:pt x="243839" y="1905000"/>
                </a:lnTo>
                <a:lnTo>
                  <a:pt x="259714" y="1950084"/>
                </a:lnTo>
                <a:lnTo>
                  <a:pt x="275589" y="1994534"/>
                </a:lnTo>
                <a:lnTo>
                  <a:pt x="291464" y="2037079"/>
                </a:lnTo>
                <a:lnTo>
                  <a:pt x="307975" y="2078989"/>
                </a:lnTo>
                <a:lnTo>
                  <a:pt x="323850" y="2120264"/>
                </a:lnTo>
                <a:lnTo>
                  <a:pt x="339725" y="2160269"/>
                </a:lnTo>
                <a:lnTo>
                  <a:pt x="355600" y="2199004"/>
                </a:lnTo>
                <a:lnTo>
                  <a:pt x="371475" y="2236469"/>
                </a:lnTo>
                <a:lnTo>
                  <a:pt x="386714" y="2273300"/>
                </a:lnTo>
                <a:lnTo>
                  <a:pt x="401954" y="2308859"/>
                </a:lnTo>
                <a:lnTo>
                  <a:pt x="417194" y="2343150"/>
                </a:lnTo>
                <a:lnTo>
                  <a:pt x="431800" y="2376804"/>
                </a:lnTo>
                <a:lnTo>
                  <a:pt x="478154" y="2482850"/>
                </a:lnTo>
                <a:lnTo>
                  <a:pt x="507364" y="2548889"/>
                </a:lnTo>
                <a:lnTo>
                  <a:pt x="559434" y="2663825"/>
                </a:lnTo>
                <a:lnTo>
                  <a:pt x="582929" y="2713354"/>
                </a:lnTo>
                <a:lnTo>
                  <a:pt x="604519" y="2757169"/>
                </a:lnTo>
                <a:lnTo>
                  <a:pt x="624839" y="2797175"/>
                </a:lnTo>
                <a:lnTo>
                  <a:pt x="644525" y="2832734"/>
                </a:lnTo>
                <a:lnTo>
                  <a:pt x="682625" y="2891789"/>
                </a:lnTo>
                <a:lnTo>
                  <a:pt x="729614" y="2949575"/>
                </a:lnTo>
                <a:lnTo>
                  <a:pt x="758825" y="2980689"/>
                </a:lnTo>
                <a:lnTo>
                  <a:pt x="789304" y="3010534"/>
                </a:lnTo>
                <a:lnTo>
                  <a:pt x="820419" y="3039109"/>
                </a:lnTo>
                <a:lnTo>
                  <a:pt x="852804" y="3065779"/>
                </a:lnTo>
                <a:lnTo>
                  <a:pt x="886459" y="3091814"/>
                </a:lnTo>
                <a:lnTo>
                  <a:pt x="920750" y="3116579"/>
                </a:lnTo>
                <a:lnTo>
                  <a:pt x="956309" y="3139439"/>
                </a:lnTo>
                <a:lnTo>
                  <a:pt x="992504" y="3161664"/>
                </a:lnTo>
                <a:lnTo>
                  <a:pt x="1029969" y="3181984"/>
                </a:lnTo>
                <a:lnTo>
                  <a:pt x="1068069" y="3201669"/>
                </a:lnTo>
                <a:lnTo>
                  <a:pt x="1106804" y="3220084"/>
                </a:lnTo>
                <a:lnTo>
                  <a:pt x="1146175" y="3236594"/>
                </a:lnTo>
                <a:lnTo>
                  <a:pt x="1186814" y="3252469"/>
                </a:lnTo>
                <a:lnTo>
                  <a:pt x="1227454" y="3267075"/>
                </a:lnTo>
                <a:lnTo>
                  <a:pt x="1269364" y="3281044"/>
                </a:lnTo>
                <a:lnTo>
                  <a:pt x="1311909" y="3293109"/>
                </a:lnTo>
                <a:lnTo>
                  <a:pt x="1355089" y="3304539"/>
                </a:lnTo>
                <a:lnTo>
                  <a:pt x="1398904" y="3314700"/>
                </a:lnTo>
                <a:lnTo>
                  <a:pt x="1442720" y="3323589"/>
                </a:lnTo>
                <a:lnTo>
                  <a:pt x="1487170" y="3331209"/>
                </a:lnTo>
                <a:lnTo>
                  <a:pt x="1532889" y="3338194"/>
                </a:lnTo>
                <a:lnTo>
                  <a:pt x="1577975" y="3344544"/>
                </a:lnTo>
                <a:lnTo>
                  <a:pt x="1624329" y="3348989"/>
                </a:lnTo>
                <a:lnTo>
                  <a:pt x="1670684" y="3352800"/>
                </a:lnTo>
                <a:lnTo>
                  <a:pt x="1717675" y="3355339"/>
                </a:lnTo>
                <a:lnTo>
                  <a:pt x="1764664" y="3357244"/>
                </a:lnTo>
                <a:lnTo>
                  <a:pt x="1812289" y="3358514"/>
                </a:lnTo>
                <a:lnTo>
                  <a:pt x="1907539" y="3357244"/>
                </a:lnTo>
                <a:lnTo>
                  <a:pt x="1955800" y="3355339"/>
                </a:lnTo>
                <a:lnTo>
                  <a:pt x="2003425" y="3352164"/>
                </a:lnTo>
                <a:lnTo>
                  <a:pt x="2052320" y="3348354"/>
                </a:lnTo>
                <a:lnTo>
                  <a:pt x="2100579" y="3343909"/>
                </a:lnTo>
                <a:lnTo>
                  <a:pt x="2136775" y="3339464"/>
                </a:lnTo>
                <a:lnTo>
                  <a:pt x="2136775" y="1278889"/>
                </a:lnTo>
                <a:lnTo>
                  <a:pt x="1543684" y="1278889"/>
                </a:lnTo>
                <a:lnTo>
                  <a:pt x="1559559" y="1229359"/>
                </a:lnTo>
                <a:lnTo>
                  <a:pt x="1574800" y="1179829"/>
                </a:lnTo>
                <a:lnTo>
                  <a:pt x="1588770" y="1130300"/>
                </a:lnTo>
                <a:lnTo>
                  <a:pt x="1602104" y="1080769"/>
                </a:lnTo>
                <a:lnTo>
                  <a:pt x="1615439" y="1029969"/>
                </a:lnTo>
                <a:lnTo>
                  <a:pt x="1638300" y="929639"/>
                </a:lnTo>
                <a:lnTo>
                  <a:pt x="1648459" y="878839"/>
                </a:lnTo>
                <a:lnTo>
                  <a:pt x="1657984" y="828675"/>
                </a:lnTo>
                <a:lnTo>
                  <a:pt x="1666875" y="777875"/>
                </a:lnTo>
                <a:lnTo>
                  <a:pt x="1675129" y="727075"/>
                </a:lnTo>
                <a:lnTo>
                  <a:pt x="1682114" y="676909"/>
                </a:lnTo>
                <a:lnTo>
                  <a:pt x="1689100" y="626109"/>
                </a:lnTo>
                <a:lnTo>
                  <a:pt x="1694814" y="575309"/>
                </a:lnTo>
                <a:lnTo>
                  <a:pt x="1699259" y="524509"/>
                </a:lnTo>
                <a:lnTo>
                  <a:pt x="1703704" y="474344"/>
                </a:lnTo>
                <a:lnTo>
                  <a:pt x="1706879" y="423544"/>
                </a:lnTo>
                <a:lnTo>
                  <a:pt x="1709420" y="373379"/>
                </a:lnTo>
                <a:lnTo>
                  <a:pt x="1711325" y="322579"/>
                </a:lnTo>
                <a:lnTo>
                  <a:pt x="1712595" y="222250"/>
                </a:lnTo>
                <a:lnTo>
                  <a:pt x="1711959" y="172084"/>
                </a:lnTo>
                <a:lnTo>
                  <a:pt x="1710689" y="121919"/>
                </a:lnTo>
                <a:lnTo>
                  <a:pt x="1708150" y="71754"/>
                </a:lnTo>
                <a:lnTo>
                  <a:pt x="1705609" y="22225"/>
                </a:lnTo>
                <a:lnTo>
                  <a:pt x="1703704" y="0"/>
                </a:lnTo>
                <a:close/>
              </a:path>
              <a:path w="2136775" h="3358515">
                <a:moveTo>
                  <a:pt x="2136775" y="398144"/>
                </a:moveTo>
                <a:lnTo>
                  <a:pt x="2134234" y="400684"/>
                </a:lnTo>
                <a:lnTo>
                  <a:pt x="2087879" y="444500"/>
                </a:lnTo>
                <a:lnTo>
                  <a:pt x="2043429" y="488950"/>
                </a:lnTo>
                <a:lnTo>
                  <a:pt x="2001520" y="534034"/>
                </a:lnTo>
                <a:lnTo>
                  <a:pt x="1961514" y="579119"/>
                </a:lnTo>
                <a:lnTo>
                  <a:pt x="1923414" y="624204"/>
                </a:lnTo>
                <a:lnTo>
                  <a:pt x="1887854" y="668654"/>
                </a:lnTo>
                <a:lnTo>
                  <a:pt x="1853564" y="713739"/>
                </a:lnTo>
                <a:lnTo>
                  <a:pt x="1821814" y="757554"/>
                </a:lnTo>
                <a:lnTo>
                  <a:pt x="1791334" y="801369"/>
                </a:lnTo>
                <a:lnTo>
                  <a:pt x="1763395" y="844550"/>
                </a:lnTo>
                <a:lnTo>
                  <a:pt x="1736725" y="886459"/>
                </a:lnTo>
                <a:lnTo>
                  <a:pt x="1689100" y="967739"/>
                </a:lnTo>
                <a:lnTo>
                  <a:pt x="1668145" y="1007109"/>
                </a:lnTo>
                <a:lnTo>
                  <a:pt x="1648459" y="1044575"/>
                </a:lnTo>
                <a:lnTo>
                  <a:pt x="1630045" y="1080769"/>
                </a:lnTo>
                <a:lnTo>
                  <a:pt x="1598295" y="1147444"/>
                </a:lnTo>
                <a:lnTo>
                  <a:pt x="1572259" y="1207134"/>
                </a:lnTo>
                <a:lnTo>
                  <a:pt x="1551939" y="1257300"/>
                </a:lnTo>
                <a:lnTo>
                  <a:pt x="1543684" y="1278889"/>
                </a:lnTo>
                <a:lnTo>
                  <a:pt x="2136775" y="1278889"/>
                </a:lnTo>
                <a:lnTo>
                  <a:pt x="2136775" y="398144"/>
                </a:lnTo>
                <a:close/>
              </a:path>
            </a:pathLst>
          </a:custGeom>
          <a:solidFill>
            <a:srgbClr val="D0C2A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69355" y="2105659"/>
            <a:ext cx="73660" cy="7937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911850" y="2207894"/>
            <a:ext cx="81913" cy="80645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6506210" y="2214244"/>
            <a:ext cx="61594" cy="67945"/>
          </a:xfrm>
          <a:custGeom>
            <a:avLst/>
            <a:gdLst/>
            <a:ahLst/>
            <a:cxnLst/>
            <a:rect l="l" t="t" r="r" b="b"/>
            <a:pathLst>
              <a:path w="61595" h="67944">
                <a:moveTo>
                  <a:pt x="36830" y="0"/>
                </a:moveTo>
                <a:lnTo>
                  <a:pt x="24130" y="3175"/>
                </a:lnTo>
                <a:lnTo>
                  <a:pt x="11430" y="9525"/>
                </a:lnTo>
                <a:lnTo>
                  <a:pt x="3175" y="17780"/>
                </a:lnTo>
                <a:lnTo>
                  <a:pt x="0" y="28575"/>
                </a:lnTo>
                <a:lnTo>
                  <a:pt x="1270" y="41275"/>
                </a:lnTo>
                <a:lnTo>
                  <a:pt x="32385" y="67945"/>
                </a:lnTo>
                <a:lnTo>
                  <a:pt x="41910" y="66040"/>
                </a:lnTo>
                <a:lnTo>
                  <a:pt x="60960" y="31750"/>
                </a:lnTo>
                <a:lnTo>
                  <a:pt x="61595" y="24765"/>
                </a:lnTo>
                <a:lnTo>
                  <a:pt x="60960" y="18415"/>
                </a:lnTo>
                <a:lnTo>
                  <a:pt x="59055" y="13335"/>
                </a:lnTo>
                <a:lnTo>
                  <a:pt x="52705" y="5080"/>
                </a:lnTo>
                <a:lnTo>
                  <a:pt x="45720" y="635"/>
                </a:lnTo>
                <a:lnTo>
                  <a:pt x="36830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126480" y="2262504"/>
            <a:ext cx="75564" cy="76834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6320790" y="2336799"/>
            <a:ext cx="66675" cy="60325"/>
          </a:xfrm>
          <a:custGeom>
            <a:avLst/>
            <a:gdLst/>
            <a:ahLst/>
            <a:cxnLst/>
            <a:rect l="l" t="t" r="r" b="b"/>
            <a:pathLst>
              <a:path w="66675" h="60325">
                <a:moveTo>
                  <a:pt x="41910" y="0"/>
                </a:moveTo>
                <a:lnTo>
                  <a:pt x="4445" y="12700"/>
                </a:lnTo>
                <a:lnTo>
                  <a:pt x="0" y="32384"/>
                </a:lnTo>
                <a:lnTo>
                  <a:pt x="2539" y="46354"/>
                </a:lnTo>
                <a:lnTo>
                  <a:pt x="44450" y="60325"/>
                </a:lnTo>
                <a:lnTo>
                  <a:pt x="53975" y="57150"/>
                </a:lnTo>
                <a:lnTo>
                  <a:pt x="60960" y="50800"/>
                </a:lnTo>
                <a:lnTo>
                  <a:pt x="66675" y="29209"/>
                </a:lnTo>
                <a:lnTo>
                  <a:pt x="59689" y="10794"/>
                </a:lnTo>
                <a:lnTo>
                  <a:pt x="41910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652895" y="2381249"/>
            <a:ext cx="71121" cy="78740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016625" y="2475864"/>
            <a:ext cx="65404" cy="67309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6880860" y="2484754"/>
            <a:ext cx="59690" cy="64135"/>
          </a:xfrm>
          <a:custGeom>
            <a:avLst/>
            <a:gdLst/>
            <a:ahLst/>
            <a:cxnLst/>
            <a:rect l="l" t="t" r="r" b="b"/>
            <a:pathLst>
              <a:path w="59690" h="64135">
                <a:moveTo>
                  <a:pt x="33655" y="0"/>
                </a:moveTo>
                <a:lnTo>
                  <a:pt x="22860" y="3175"/>
                </a:lnTo>
                <a:lnTo>
                  <a:pt x="17780" y="5079"/>
                </a:lnTo>
                <a:lnTo>
                  <a:pt x="9525" y="11429"/>
                </a:lnTo>
                <a:lnTo>
                  <a:pt x="6350" y="16509"/>
                </a:lnTo>
                <a:lnTo>
                  <a:pt x="1905" y="21589"/>
                </a:lnTo>
                <a:lnTo>
                  <a:pt x="0" y="26034"/>
                </a:lnTo>
                <a:lnTo>
                  <a:pt x="1270" y="32384"/>
                </a:lnTo>
                <a:lnTo>
                  <a:pt x="31115" y="64134"/>
                </a:lnTo>
                <a:lnTo>
                  <a:pt x="42545" y="60959"/>
                </a:lnTo>
                <a:lnTo>
                  <a:pt x="52070" y="52704"/>
                </a:lnTo>
                <a:lnTo>
                  <a:pt x="57785" y="40639"/>
                </a:lnTo>
                <a:lnTo>
                  <a:pt x="59690" y="26670"/>
                </a:lnTo>
                <a:lnTo>
                  <a:pt x="55880" y="13334"/>
                </a:lnTo>
                <a:lnTo>
                  <a:pt x="50165" y="5079"/>
                </a:lnTo>
                <a:lnTo>
                  <a:pt x="42545" y="634"/>
                </a:lnTo>
                <a:lnTo>
                  <a:pt x="33655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6" name="bg object 2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263005" y="2507616"/>
            <a:ext cx="66039" cy="76198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440170" y="2560319"/>
            <a:ext cx="74928" cy="78104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788660" y="2556509"/>
            <a:ext cx="90170" cy="73025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6039485" y="2680334"/>
            <a:ext cx="901700" cy="296545"/>
          </a:xfrm>
          <a:custGeom>
            <a:avLst/>
            <a:gdLst/>
            <a:ahLst/>
            <a:cxnLst/>
            <a:rect l="l" t="t" r="r" b="b"/>
            <a:pathLst>
              <a:path w="901700" h="296544">
                <a:moveTo>
                  <a:pt x="30479" y="26670"/>
                </a:moveTo>
                <a:lnTo>
                  <a:pt x="14604" y="34925"/>
                </a:lnTo>
                <a:lnTo>
                  <a:pt x="4444" y="50165"/>
                </a:lnTo>
                <a:lnTo>
                  <a:pt x="0" y="69850"/>
                </a:lnTo>
                <a:lnTo>
                  <a:pt x="1904" y="88265"/>
                </a:lnTo>
                <a:lnTo>
                  <a:pt x="9525" y="99695"/>
                </a:lnTo>
                <a:lnTo>
                  <a:pt x="25400" y="102234"/>
                </a:lnTo>
                <a:lnTo>
                  <a:pt x="41910" y="95250"/>
                </a:lnTo>
                <a:lnTo>
                  <a:pt x="53975" y="81279"/>
                </a:lnTo>
                <a:lnTo>
                  <a:pt x="59054" y="62865"/>
                </a:lnTo>
                <a:lnTo>
                  <a:pt x="55244" y="41909"/>
                </a:lnTo>
                <a:lnTo>
                  <a:pt x="44450" y="29209"/>
                </a:lnTo>
                <a:lnTo>
                  <a:pt x="30479" y="26670"/>
                </a:lnTo>
                <a:close/>
              </a:path>
              <a:path w="901700" h="296544">
                <a:moveTo>
                  <a:pt x="245744" y="96520"/>
                </a:moveTo>
                <a:lnTo>
                  <a:pt x="230504" y="100965"/>
                </a:lnTo>
                <a:lnTo>
                  <a:pt x="219075" y="109220"/>
                </a:lnTo>
                <a:lnTo>
                  <a:pt x="212725" y="118109"/>
                </a:lnTo>
                <a:lnTo>
                  <a:pt x="212089" y="128270"/>
                </a:lnTo>
                <a:lnTo>
                  <a:pt x="215900" y="140970"/>
                </a:lnTo>
                <a:lnTo>
                  <a:pt x="221614" y="149859"/>
                </a:lnTo>
                <a:lnTo>
                  <a:pt x="228600" y="156209"/>
                </a:lnTo>
                <a:lnTo>
                  <a:pt x="238125" y="160020"/>
                </a:lnTo>
                <a:lnTo>
                  <a:pt x="250825" y="161925"/>
                </a:lnTo>
                <a:lnTo>
                  <a:pt x="257175" y="158115"/>
                </a:lnTo>
                <a:lnTo>
                  <a:pt x="264160" y="147954"/>
                </a:lnTo>
                <a:lnTo>
                  <a:pt x="269875" y="133984"/>
                </a:lnTo>
                <a:lnTo>
                  <a:pt x="271779" y="120650"/>
                </a:lnTo>
                <a:lnTo>
                  <a:pt x="268604" y="107315"/>
                </a:lnTo>
                <a:lnTo>
                  <a:pt x="259079" y="98425"/>
                </a:lnTo>
                <a:lnTo>
                  <a:pt x="245744" y="96520"/>
                </a:lnTo>
                <a:close/>
              </a:path>
              <a:path w="901700" h="296544">
                <a:moveTo>
                  <a:pt x="494030" y="215900"/>
                </a:moveTo>
                <a:lnTo>
                  <a:pt x="460375" y="236220"/>
                </a:lnTo>
                <a:lnTo>
                  <a:pt x="445769" y="261620"/>
                </a:lnTo>
                <a:lnTo>
                  <a:pt x="447039" y="267334"/>
                </a:lnTo>
                <a:lnTo>
                  <a:pt x="456564" y="285115"/>
                </a:lnTo>
                <a:lnTo>
                  <a:pt x="471169" y="295275"/>
                </a:lnTo>
                <a:lnTo>
                  <a:pt x="487680" y="296545"/>
                </a:lnTo>
                <a:lnTo>
                  <a:pt x="501649" y="287654"/>
                </a:lnTo>
                <a:lnTo>
                  <a:pt x="506730" y="273684"/>
                </a:lnTo>
                <a:lnTo>
                  <a:pt x="508635" y="253365"/>
                </a:lnTo>
                <a:lnTo>
                  <a:pt x="507364" y="233679"/>
                </a:lnTo>
                <a:lnTo>
                  <a:pt x="502919" y="221615"/>
                </a:lnTo>
                <a:lnTo>
                  <a:pt x="494030" y="215900"/>
                </a:lnTo>
                <a:close/>
              </a:path>
              <a:path w="901700" h="296544">
                <a:moveTo>
                  <a:pt x="591185" y="0"/>
                </a:moveTo>
                <a:lnTo>
                  <a:pt x="577849" y="1270"/>
                </a:lnTo>
                <a:lnTo>
                  <a:pt x="565785" y="5715"/>
                </a:lnTo>
                <a:lnTo>
                  <a:pt x="557530" y="12065"/>
                </a:lnTo>
                <a:lnTo>
                  <a:pt x="553719" y="19050"/>
                </a:lnTo>
                <a:lnTo>
                  <a:pt x="556260" y="27304"/>
                </a:lnTo>
                <a:lnTo>
                  <a:pt x="564514" y="36829"/>
                </a:lnTo>
                <a:lnTo>
                  <a:pt x="577214" y="45720"/>
                </a:lnTo>
                <a:lnTo>
                  <a:pt x="592455" y="50800"/>
                </a:lnTo>
                <a:lnTo>
                  <a:pt x="605789" y="50800"/>
                </a:lnTo>
                <a:lnTo>
                  <a:pt x="615314" y="45084"/>
                </a:lnTo>
                <a:lnTo>
                  <a:pt x="620394" y="34925"/>
                </a:lnTo>
                <a:lnTo>
                  <a:pt x="621664" y="24129"/>
                </a:lnTo>
                <a:lnTo>
                  <a:pt x="620394" y="13970"/>
                </a:lnTo>
                <a:lnTo>
                  <a:pt x="615314" y="6984"/>
                </a:lnTo>
                <a:lnTo>
                  <a:pt x="604519" y="1904"/>
                </a:lnTo>
                <a:lnTo>
                  <a:pt x="591185" y="0"/>
                </a:lnTo>
                <a:close/>
              </a:path>
              <a:path w="901700" h="296544">
                <a:moveTo>
                  <a:pt x="879474" y="34925"/>
                </a:moveTo>
                <a:lnTo>
                  <a:pt x="842644" y="59054"/>
                </a:lnTo>
                <a:lnTo>
                  <a:pt x="842010" y="66675"/>
                </a:lnTo>
                <a:lnTo>
                  <a:pt x="842010" y="81279"/>
                </a:lnTo>
                <a:lnTo>
                  <a:pt x="848360" y="92709"/>
                </a:lnTo>
                <a:lnTo>
                  <a:pt x="858519" y="99695"/>
                </a:lnTo>
                <a:lnTo>
                  <a:pt x="873124" y="100965"/>
                </a:lnTo>
                <a:lnTo>
                  <a:pt x="882014" y="99059"/>
                </a:lnTo>
                <a:lnTo>
                  <a:pt x="888364" y="94615"/>
                </a:lnTo>
                <a:lnTo>
                  <a:pt x="893444" y="85725"/>
                </a:lnTo>
                <a:lnTo>
                  <a:pt x="899794" y="69850"/>
                </a:lnTo>
                <a:lnTo>
                  <a:pt x="901699" y="54609"/>
                </a:lnTo>
                <a:lnTo>
                  <a:pt x="899794" y="43815"/>
                </a:lnTo>
                <a:lnTo>
                  <a:pt x="892174" y="37465"/>
                </a:lnTo>
                <a:lnTo>
                  <a:pt x="879474" y="34925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0" name="bg object 3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866765" y="2919094"/>
            <a:ext cx="78739" cy="81915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6717665" y="2936874"/>
            <a:ext cx="64768" cy="71754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6136640" y="2985134"/>
            <a:ext cx="74293" cy="91440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6934200" y="3000374"/>
            <a:ext cx="65406" cy="68579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7096760" y="3164839"/>
            <a:ext cx="62865" cy="52705"/>
          </a:xfrm>
          <a:custGeom>
            <a:avLst/>
            <a:gdLst/>
            <a:ahLst/>
            <a:cxnLst/>
            <a:rect l="l" t="t" r="r" b="b"/>
            <a:pathLst>
              <a:path w="62865" h="52705">
                <a:moveTo>
                  <a:pt x="27305" y="0"/>
                </a:moveTo>
                <a:lnTo>
                  <a:pt x="16510" y="1270"/>
                </a:lnTo>
                <a:lnTo>
                  <a:pt x="8255" y="6985"/>
                </a:lnTo>
                <a:lnTo>
                  <a:pt x="1905" y="13970"/>
                </a:lnTo>
                <a:lnTo>
                  <a:pt x="0" y="19685"/>
                </a:lnTo>
                <a:lnTo>
                  <a:pt x="1905" y="27304"/>
                </a:lnTo>
                <a:lnTo>
                  <a:pt x="8255" y="38100"/>
                </a:lnTo>
                <a:lnTo>
                  <a:pt x="18415" y="48260"/>
                </a:lnTo>
                <a:lnTo>
                  <a:pt x="29210" y="52704"/>
                </a:lnTo>
                <a:lnTo>
                  <a:pt x="41275" y="50165"/>
                </a:lnTo>
                <a:lnTo>
                  <a:pt x="52705" y="41275"/>
                </a:lnTo>
                <a:lnTo>
                  <a:pt x="60325" y="32385"/>
                </a:lnTo>
                <a:lnTo>
                  <a:pt x="62865" y="24129"/>
                </a:lnTo>
                <a:lnTo>
                  <a:pt x="60325" y="16510"/>
                </a:lnTo>
                <a:lnTo>
                  <a:pt x="52705" y="10160"/>
                </a:lnTo>
                <a:lnTo>
                  <a:pt x="39370" y="2540"/>
                </a:lnTo>
                <a:lnTo>
                  <a:pt x="27305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5" name="bg object 35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998210" y="3166744"/>
            <a:ext cx="69214" cy="79375"/>
          </a:xfrm>
          <a:prstGeom prst="rect">
            <a:avLst/>
          </a:prstGeom>
        </p:spPr>
      </p:pic>
      <p:sp>
        <p:nvSpPr>
          <p:cNvPr id="36" name="bg object 36"/>
          <p:cNvSpPr/>
          <p:nvPr/>
        </p:nvSpPr>
        <p:spPr>
          <a:xfrm>
            <a:off x="6325235" y="3183889"/>
            <a:ext cx="580390" cy="140335"/>
          </a:xfrm>
          <a:custGeom>
            <a:avLst/>
            <a:gdLst/>
            <a:ahLst/>
            <a:cxnLst/>
            <a:rect l="l" t="t" r="r" b="b"/>
            <a:pathLst>
              <a:path w="580390" h="140335">
                <a:moveTo>
                  <a:pt x="35560" y="41910"/>
                </a:moveTo>
                <a:lnTo>
                  <a:pt x="34289" y="41910"/>
                </a:lnTo>
                <a:lnTo>
                  <a:pt x="27304" y="45085"/>
                </a:lnTo>
                <a:lnTo>
                  <a:pt x="19050" y="46990"/>
                </a:lnTo>
                <a:lnTo>
                  <a:pt x="5079" y="55879"/>
                </a:lnTo>
                <a:lnTo>
                  <a:pt x="0" y="68579"/>
                </a:lnTo>
                <a:lnTo>
                  <a:pt x="3810" y="84454"/>
                </a:lnTo>
                <a:lnTo>
                  <a:pt x="15875" y="101600"/>
                </a:lnTo>
                <a:lnTo>
                  <a:pt x="33019" y="110490"/>
                </a:lnTo>
                <a:lnTo>
                  <a:pt x="49529" y="107950"/>
                </a:lnTo>
                <a:lnTo>
                  <a:pt x="60960" y="95885"/>
                </a:lnTo>
                <a:lnTo>
                  <a:pt x="62229" y="76835"/>
                </a:lnTo>
                <a:lnTo>
                  <a:pt x="57785" y="66675"/>
                </a:lnTo>
                <a:lnTo>
                  <a:pt x="49529" y="55245"/>
                </a:lnTo>
                <a:lnTo>
                  <a:pt x="41275" y="45085"/>
                </a:lnTo>
                <a:lnTo>
                  <a:pt x="35560" y="41910"/>
                </a:lnTo>
                <a:close/>
              </a:path>
              <a:path w="580390" h="140335">
                <a:moveTo>
                  <a:pt x="302260" y="0"/>
                </a:moveTo>
                <a:lnTo>
                  <a:pt x="287019" y="2540"/>
                </a:lnTo>
                <a:lnTo>
                  <a:pt x="276224" y="10160"/>
                </a:lnTo>
                <a:lnTo>
                  <a:pt x="268605" y="20320"/>
                </a:lnTo>
                <a:lnTo>
                  <a:pt x="264794" y="31750"/>
                </a:lnTo>
                <a:lnTo>
                  <a:pt x="265430" y="43815"/>
                </a:lnTo>
                <a:lnTo>
                  <a:pt x="269239" y="56515"/>
                </a:lnTo>
                <a:lnTo>
                  <a:pt x="274955" y="66040"/>
                </a:lnTo>
                <a:lnTo>
                  <a:pt x="283844" y="71754"/>
                </a:lnTo>
                <a:lnTo>
                  <a:pt x="295274" y="73660"/>
                </a:lnTo>
                <a:lnTo>
                  <a:pt x="306069" y="71120"/>
                </a:lnTo>
                <a:lnTo>
                  <a:pt x="314960" y="65404"/>
                </a:lnTo>
                <a:lnTo>
                  <a:pt x="321310" y="55245"/>
                </a:lnTo>
                <a:lnTo>
                  <a:pt x="325119" y="41910"/>
                </a:lnTo>
                <a:lnTo>
                  <a:pt x="323849" y="22225"/>
                </a:lnTo>
                <a:lnTo>
                  <a:pt x="315594" y="7620"/>
                </a:lnTo>
                <a:lnTo>
                  <a:pt x="302260" y="0"/>
                </a:lnTo>
                <a:close/>
              </a:path>
              <a:path w="580390" h="140335">
                <a:moveTo>
                  <a:pt x="544830" y="76200"/>
                </a:moveTo>
                <a:lnTo>
                  <a:pt x="535305" y="76200"/>
                </a:lnTo>
                <a:lnTo>
                  <a:pt x="526414" y="83185"/>
                </a:lnTo>
                <a:lnTo>
                  <a:pt x="521335" y="88265"/>
                </a:lnTo>
                <a:lnTo>
                  <a:pt x="518160" y="94615"/>
                </a:lnTo>
                <a:lnTo>
                  <a:pt x="518160" y="96520"/>
                </a:lnTo>
                <a:lnTo>
                  <a:pt x="519430" y="98425"/>
                </a:lnTo>
                <a:lnTo>
                  <a:pt x="523239" y="107950"/>
                </a:lnTo>
                <a:lnTo>
                  <a:pt x="527685" y="118110"/>
                </a:lnTo>
                <a:lnTo>
                  <a:pt x="535939" y="131445"/>
                </a:lnTo>
                <a:lnTo>
                  <a:pt x="546099" y="138429"/>
                </a:lnTo>
                <a:lnTo>
                  <a:pt x="556894" y="140335"/>
                </a:lnTo>
                <a:lnTo>
                  <a:pt x="568960" y="135890"/>
                </a:lnTo>
                <a:lnTo>
                  <a:pt x="577214" y="127635"/>
                </a:lnTo>
                <a:lnTo>
                  <a:pt x="580389" y="116840"/>
                </a:lnTo>
                <a:lnTo>
                  <a:pt x="576580" y="105410"/>
                </a:lnTo>
                <a:lnTo>
                  <a:pt x="567689" y="93345"/>
                </a:lnTo>
                <a:lnTo>
                  <a:pt x="555624" y="81279"/>
                </a:lnTo>
                <a:lnTo>
                  <a:pt x="544830" y="7620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7" name="bg object 37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7011670" y="3384549"/>
            <a:ext cx="71120" cy="66040"/>
          </a:xfrm>
          <a:prstGeom prst="rect">
            <a:avLst/>
          </a:prstGeom>
        </p:spPr>
      </p:pic>
      <p:sp>
        <p:nvSpPr>
          <p:cNvPr id="38" name="bg object 38"/>
          <p:cNvSpPr/>
          <p:nvPr/>
        </p:nvSpPr>
        <p:spPr>
          <a:xfrm>
            <a:off x="6375400" y="3417569"/>
            <a:ext cx="54610" cy="53340"/>
          </a:xfrm>
          <a:custGeom>
            <a:avLst/>
            <a:gdLst/>
            <a:ahLst/>
            <a:cxnLst/>
            <a:rect l="l" t="t" r="r" b="b"/>
            <a:pathLst>
              <a:path w="54610" h="53339">
                <a:moveTo>
                  <a:pt x="29210" y="0"/>
                </a:moveTo>
                <a:lnTo>
                  <a:pt x="6985" y="3810"/>
                </a:lnTo>
                <a:lnTo>
                  <a:pt x="0" y="13335"/>
                </a:lnTo>
                <a:lnTo>
                  <a:pt x="635" y="26670"/>
                </a:lnTo>
                <a:lnTo>
                  <a:pt x="7620" y="40005"/>
                </a:lnTo>
                <a:lnTo>
                  <a:pt x="20320" y="49530"/>
                </a:lnTo>
                <a:lnTo>
                  <a:pt x="28575" y="53340"/>
                </a:lnTo>
                <a:lnTo>
                  <a:pt x="34925" y="53340"/>
                </a:lnTo>
                <a:lnTo>
                  <a:pt x="43179" y="46355"/>
                </a:lnTo>
                <a:lnTo>
                  <a:pt x="54610" y="29845"/>
                </a:lnTo>
                <a:lnTo>
                  <a:pt x="47625" y="11430"/>
                </a:lnTo>
                <a:lnTo>
                  <a:pt x="29210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9" name="bg object 39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6605905" y="3421380"/>
            <a:ext cx="64770" cy="69848"/>
          </a:xfrm>
          <a:prstGeom prst="rect">
            <a:avLst/>
          </a:prstGeom>
        </p:spPr>
      </p:pic>
      <p:sp>
        <p:nvSpPr>
          <p:cNvPr id="40" name="bg object 40"/>
          <p:cNvSpPr/>
          <p:nvPr/>
        </p:nvSpPr>
        <p:spPr>
          <a:xfrm>
            <a:off x="6077585" y="3422649"/>
            <a:ext cx="59055" cy="77470"/>
          </a:xfrm>
          <a:custGeom>
            <a:avLst/>
            <a:gdLst/>
            <a:ahLst/>
            <a:cxnLst/>
            <a:rect l="l" t="t" r="r" b="b"/>
            <a:pathLst>
              <a:path w="59054" h="77470">
                <a:moveTo>
                  <a:pt x="32385" y="0"/>
                </a:moveTo>
                <a:lnTo>
                  <a:pt x="32385" y="3175"/>
                </a:lnTo>
                <a:lnTo>
                  <a:pt x="29210" y="5079"/>
                </a:lnTo>
                <a:lnTo>
                  <a:pt x="24129" y="6984"/>
                </a:lnTo>
                <a:lnTo>
                  <a:pt x="1269" y="41275"/>
                </a:lnTo>
                <a:lnTo>
                  <a:pt x="0" y="50800"/>
                </a:lnTo>
                <a:lnTo>
                  <a:pt x="24129" y="77469"/>
                </a:lnTo>
                <a:lnTo>
                  <a:pt x="30479" y="76200"/>
                </a:lnTo>
                <a:lnTo>
                  <a:pt x="43179" y="73025"/>
                </a:lnTo>
                <a:lnTo>
                  <a:pt x="50800" y="67309"/>
                </a:lnTo>
                <a:lnTo>
                  <a:pt x="55879" y="59689"/>
                </a:lnTo>
                <a:lnTo>
                  <a:pt x="59054" y="48259"/>
                </a:lnTo>
                <a:lnTo>
                  <a:pt x="59054" y="34925"/>
                </a:lnTo>
                <a:lnTo>
                  <a:pt x="55244" y="21589"/>
                </a:lnTo>
                <a:lnTo>
                  <a:pt x="48894" y="10159"/>
                </a:lnTo>
                <a:lnTo>
                  <a:pt x="40639" y="3175"/>
                </a:lnTo>
                <a:lnTo>
                  <a:pt x="32385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1" name="bg object 41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6096000" y="3697223"/>
            <a:ext cx="64008" cy="64007"/>
          </a:xfrm>
          <a:prstGeom prst="rect">
            <a:avLst/>
          </a:prstGeom>
        </p:spPr>
      </p:pic>
      <p:sp>
        <p:nvSpPr>
          <p:cNvPr id="42" name="bg object 42"/>
          <p:cNvSpPr/>
          <p:nvPr/>
        </p:nvSpPr>
        <p:spPr>
          <a:xfrm>
            <a:off x="6508115" y="3756024"/>
            <a:ext cx="62865" cy="71120"/>
          </a:xfrm>
          <a:custGeom>
            <a:avLst/>
            <a:gdLst/>
            <a:ahLst/>
            <a:cxnLst/>
            <a:rect l="l" t="t" r="r" b="b"/>
            <a:pathLst>
              <a:path w="62865" h="71120">
                <a:moveTo>
                  <a:pt x="18414" y="0"/>
                </a:moveTo>
                <a:lnTo>
                  <a:pt x="12700" y="1269"/>
                </a:lnTo>
                <a:lnTo>
                  <a:pt x="6350" y="5079"/>
                </a:lnTo>
                <a:lnTo>
                  <a:pt x="1269" y="10794"/>
                </a:lnTo>
                <a:lnTo>
                  <a:pt x="0" y="21589"/>
                </a:lnTo>
                <a:lnTo>
                  <a:pt x="3809" y="35559"/>
                </a:lnTo>
                <a:lnTo>
                  <a:pt x="11429" y="52704"/>
                </a:lnTo>
                <a:lnTo>
                  <a:pt x="26034" y="67944"/>
                </a:lnTo>
                <a:lnTo>
                  <a:pt x="42544" y="71119"/>
                </a:lnTo>
                <a:lnTo>
                  <a:pt x="56514" y="62229"/>
                </a:lnTo>
                <a:lnTo>
                  <a:pt x="62864" y="42544"/>
                </a:lnTo>
                <a:lnTo>
                  <a:pt x="60959" y="31750"/>
                </a:lnTo>
                <a:lnTo>
                  <a:pt x="24764" y="1269"/>
                </a:lnTo>
                <a:lnTo>
                  <a:pt x="18414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3" name="bg object 4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4864608" y="6236206"/>
            <a:ext cx="2685288" cy="443788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6244" y="3966159"/>
            <a:ext cx="5227955" cy="2579370"/>
          </a:xfrm>
          <a:prstGeom prst="rect">
            <a:avLst/>
          </a:prstGeom>
        </p:spPr>
        <p:txBody>
          <a:bodyPr wrap="square" lIns="0" tIns="258445" rIns="0" bIns="0" rtlCol="0" vert="horz">
            <a:spAutoFit/>
          </a:bodyPr>
          <a:lstStyle/>
          <a:p>
            <a:pPr marL="12700" marR="5080">
              <a:lnSpc>
                <a:spcPts val="9070"/>
              </a:lnSpc>
              <a:spcBef>
                <a:spcPts val="2035"/>
              </a:spcBef>
            </a:pPr>
            <a:r>
              <a:rPr dirty="0" sz="9200" spc="-10">
                <a:solidFill>
                  <a:srgbClr val="E68A7C"/>
                </a:solidFill>
                <a:latin typeface="Gill Sans MT"/>
                <a:cs typeface="Gill Sans MT"/>
              </a:rPr>
              <a:t>Bienvenido </a:t>
            </a:r>
            <a:r>
              <a:rPr dirty="0" sz="9200" spc="-280">
                <a:solidFill>
                  <a:srgbClr val="E68A7C"/>
                </a:solidFill>
                <a:latin typeface="Gill Sans MT"/>
                <a:cs typeface="Gill Sans MT"/>
              </a:rPr>
              <a:t>Enero</a:t>
            </a:r>
            <a:endParaRPr sz="9200">
              <a:latin typeface="Gill Sans MT"/>
              <a:cs typeface="Gill Sans M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7" y="905255"/>
            <a:ext cx="2779776" cy="2877312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88023" y="3593591"/>
            <a:ext cx="67055" cy="79248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12280" y="3608831"/>
            <a:ext cx="64007" cy="70103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4444" y="6560819"/>
            <a:ext cx="2268855" cy="2829560"/>
          </a:xfrm>
          <a:custGeom>
            <a:avLst/>
            <a:gdLst/>
            <a:ahLst/>
            <a:cxnLst/>
            <a:rect l="l" t="t" r="r" b="b"/>
            <a:pathLst>
              <a:path w="2268855" h="2829559">
                <a:moveTo>
                  <a:pt x="256540" y="0"/>
                </a:moveTo>
                <a:lnTo>
                  <a:pt x="210819" y="2539"/>
                </a:lnTo>
                <a:lnTo>
                  <a:pt x="167005" y="10159"/>
                </a:lnTo>
                <a:lnTo>
                  <a:pt x="123825" y="20954"/>
                </a:lnTo>
                <a:lnTo>
                  <a:pt x="81280" y="35559"/>
                </a:lnTo>
                <a:lnTo>
                  <a:pt x="40005" y="53974"/>
                </a:lnTo>
                <a:lnTo>
                  <a:pt x="0" y="74929"/>
                </a:lnTo>
                <a:lnTo>
                  <a:pt x="0" y="2569844"/>
                </a:lnTo>
                <a:lnTo>
                  <a:pt x="44450" y="2615564"/>
                </a:lnTo>
                <a:lnTo>
                  <a:pt x="76200" y="2643504"/>
                </a:lnTo>
                <a:lnTo>
                  <a:pt x="110490" y="2669539"/>
                </a:lnTo>
                <a:lnTo>
                  <a:pt x="146050" y="2693034"/>
                </a:lnTo>
                <a:lnTo>
                  <a:pt x="182880" y="2715259"/>
                </a:lnTo>
                <a:lnTo>
                  <a:pt x="221615" y="2734944"/>
                </a:lnTo>
                <a:lnTo>
                  <a:pt x="260984" y="2752724"/>
                </a:lnTo>
                <a:lnTo>
                  <a:pt x="302259" y="2767964"/>
                </a:lnTo>
                <a:lnTo>
                  <a:pt x="344170" y="2781934"/>
                </a:lnTo>
                <a:lnTo>
                  <a:pt x="387350" y="2793999"/>
                </a:lnTo>
                <a:lnTo>
                  <a:pt x="431164" y="2804159"/>
                </a:lnTo>
                <a:lnTo>
                  <a:pt x="476250" y="2813049"/>
                </a:lnTo>
                <a:lnTo>
                  <a:pt x="521970" y="2819399"/>
                </a:lnTo>
                <a:lnTo>
                  <a:pt x="568325" y="2824479"/>
                </a:lnTo>
                <a:lnTo>
                  <a:pt x="615315" y="2827654"/>
                </a:lnTo>
                <a:lnTo>
                  <a:pt x="662940" y="2829559"/>
                </a:lnTo>
                <a:lnTo>
                  <a:pt x="711200" y="2829559"/>
                </a:lnTo>
                <a:lnTo>
                  <a:pt x="759460" y="2828289"/>
                </a:lnTo>
                <a:lnTo>
                  <a:pt x="808355" y="2825749"/>
                </a:lnTo>
                <a:lnTo>
                  <a:pt x="857250" y="2821304"/>
                </a:lnTo>
                <a:lnTo>
                  <a:pt x="906145" y="2815589"/>
                </a:lnTo>
                <a:lnTo>
                  <a:pt x="955040" y="2808604"/>
                </a:lnTo>
                <a:lnTo>
                  <a:pt x="1003935" y="2800349"/>
                </a:lnTo>
                <a:lnTo>
                  <a:pt x="1052830" y="2790824"/>
                </a:lnTo>
                <a:lnTo>
                  <a:pt x="1101090" y="2780029"/>
                </a:lnTo>
                <a:lnTo>
                  <a:pt x="1149350" y="2767964"/>
                </a:lnTo>
                <a:lnTo>
                  <a:pt x="1197610" y="2754629"/>
                </a:lnTo>
                <a:lnTo>
                  <a:pt x="1244600" y="2740024"/>
                </a:lnTo>
                <a:lnTo>
                  <a:pt x="1290955" y="2724784"/>
                </a:lnTo>
                <a:lnTo>
                  <a:pt x="1337310" y="2708274"/>
                </a:lnTo>
                <a:lnTo>
                  <a:pt x="1382395" y="2690494"/>
                </a:lnTo>
                <a:lnTo>
                  <a:pt x="1426845" y="2672079"/>
                </a:lnTo>
                <a:lnTo>
                  <a:pt x="1470025" y="2653029"/>
                </a:lnTo>
                <a:lnTo>
                  <a:pt x="1512570" y="2632709"/>
                </a:lnTo>
                <a:lnTo>
                  <a:pt x="1553845" y="2611754"/>
                </a:lnTo>
                <a:lnTo>
                  <a:pt x="1593850" y="2590164"/>
                </a:lnTo>
                <a:lnTo>
                  <a:pt x="1632585" y="2567304"/>
                </a:lnTo>
                <a:lnTo>
                  <a:pt x="1670050" y="2544444"/>
                </a:lnTo>
                <a:lnTo>
                  <a:pt x="1706245" y="2520314"/>
                </a:lnTo>
                <a:lnTo>
                  <a:pt x="1740535" y="2496184"/>
                </a:lnTo>
                <a:lnTo>
                  <a:pt x="1792605" y="2455544"/>
                </a:lnTo>
                <a:lnTo>
                  <a:pt x="1840865" y="2413634"/>
                </a:lnTo>
                <a:lnTo>
                  <a:pt x="1885950" y="2371724"/>
                </a:lnTo>
                <a:lnTo>
                  <a:pt x="1927225" y="2329179"/>
                </a:lnTo>
                <a:lnTo>
                  <a:pt x="1965325" y="2287904"/>
                </a:lnTo>
                <a:lnTo>
                  <a:pt x="1999615" y="2248534"/>
                </a:lnTo>
                <a:lnTo>
                  <a:pt x="2030095" y="2211704"/>
                </a:lnTo>
                <a:lnTo>
                  <a:pt x="2056765" y="2178049"/>
                </a:lnTo>
                <a:lnTo>
                  <a:pt x="2098040" y="2124074"/>
                </a:lnTo>
                <a:lnTo>
                  <a:pt x="2148840" y="2052319"/>
                </a:lnTo>
                <a:lnTo>
                  <a:pt x="2188845" y="1988819"/>
                </a:lnTo>
                <a:lnTo>
                  <a:pt x="2218690" y="1934209"/>
                </a:lnTo>
                <a:lnTo>
                  <a:pt x="2240280" y="1885949"/>
                </a:lnTo>
                <a:lnTo>
                  <a:pt x="2254885" y="1844039"/>
                </a:lnTo>
                <a:lnTo>
                  <a:pt x="2267585" y="1777364"/>
                </a:lnTo>
                <a:lnTo>
                  <a:pt x="2268855" y="1750694"/>
                </a:lnTo>
                <a:lnTo>
                  <a:pt x="2268855" y="1723389"/>
                </a:lnTo>
                <a:lnTo>
                  <a:pt x="2265045" y="1684654"/>
                </a:lnTo>
                <a:lnTo>
                  <a:pt x="2253615" y="1638934"/>
                </a:lnTo>
                <a:lnTo>
                  <a:pt x="2232660" y="1590039"/>
                </a:lnTo>
                <a:lnTo>
                  <a:pt x="2203450" y="1548764"/>
                </a:lnTo>
                <a:lnTo>
                  <a:pt x="2168525" y="1516379"/>
                </a:lnTo>
                <a:lnTo>
                  <a:pt x="2128520" y="1490979"/>
                </a:lnTo>
                <a:lnTo>
                  <a:pt x="2084705" y="1471929"/>
                </a:lnTo>
                <a:lnTo>
                  <a:pt x="2037715" y="1457324"/>
                </a:lnTo>
                <a:lnTo>
                  <a:pt x="1988820" y="1445894"/>
                </a:lnTo>
                <a:lnTo>
                  <a:pt x="1939290" y="1436369"/>
                </a:lnTo>
                <a:lnTo>
                  <a:pt x="1874520" y="1424939"/>
                </a:lnTo>
                <a:lnTo>
                  <a:pt x="1836420" y="1419859"/>
                </a:lnTo>
                <a:lnTo>
                  <a:pt x="1794510" y="1415414"/>
                </a:lnTo>
                <a:lnTo>
                  <a:pt x="1750060" y="1412874"/>
                </a:lnTo>
                <a:lnTo>
                  <a:pt x="1701800" y="1412874"/>
                </a:lnTo>
                <a:lnTo>
                  <a:pt x="1651000" y="1416049"/>
                </a:lnTo>
                <a:lnTo>
                  <a:pt x="1597660" y="1423034"/>
                </a:lnTo>
                <a:lnTo>
                  <a:pt x="1542415" y="1433829"/>
                </a:lnTo>
                <a:lnTo>
                  <a:pt x="1484630" y="1450339"/>
                </a:lnTo>
                <a:lnTo>
                  <a:pt x="1425575" y="1471929"/>
                </a:lnTo>
                <a:lnTo>
                  <a:pt x="1359535" y="1502409"/>
                </a:lnTo>
                <a:lnTo>
                  <a:pt x="1298575" y="1537334"/>
                </a:lnTo>
                <a:lnTo>
                  <a:pt x="1242060" y="1574799"/>
                </a:lnTo>
                <a:lnTo>
                  <a:pt x="1190625" y="1613534"/>
                </a:lnTo>
                <a:lnTo>
                  <a:pt x="1144905" y="1652269"/>
                </a:lnTo>
                <a:lnTo>
                  <a:pt x="1104265" y="1690369"/>
                </a:lnTo>
                <a:lnTo>
                  <a:pt x="1069340" y="1725929"/>
                </a:lnTo>
                <a:lnTo>
                  <a:pt x="1040130" y="1757044"/>
                </a:lnTo>
                <a:lnTo>
                  <a:pt x="998855" y="1803399"/>
                </a:lnTo>
                <a:lnTo>
                  <a:pt x="987425" y="1815464"/>
                </a:lnTo>
                <a:lnTo>
                  <a:pt x="982345" y="1818639"/>
                </a:lnTo>
                <a:lnTo>
                  <a:pt x="983615" y="1814194"/>
                </a:lnTo>
                <a:lnTo>
                  <a:pt x="991235" y="1804669"/>
                </a:lnTo>
                <a:lnTo>
                  <a:pt x="1003935" y="1789429"/>
                </a:lnTo>
                <a:lnTo>
                  <a:pt x="1021080" y="1769744"/>
                </a:lnTo>
                <a:lnTo>
                  <a:pt x="1097280" y="1684654"/>
                </a:lnTo>
                <a:lnTo>
                  <a:pt x="1163955" y="1610994"/>
                </a:lnTo>
                <a:lnTo>
                  <a:pt x="1238250" y="1525904"/>
                </a:lnTo>
                <a:lnTo>
                  <a:pt x="1276985" y="1480184"/>
                </a:lnTo>
                <a:lnTo>
                  <a:pt x="1316355" y="1432559"/>
                </a:lnTo>
                <a:lnTo>
                  <a:pt x="1355725" y="1384299"/>
                </a:lnTo>
                <a:lnTo>
                  <a:pt x="1395095" y="1334134"/>
                </a:lnTo>
                <a:lnTo>
                  <a:pt x="1433195" y="1283969"/>
                </a:lnTo>
                <a:lnTo>
                  <a:pt x="1470025" y="1233804"/>
                </a:lnTo>
                <a:lnTo>
                  <a:pt x="1504950" y="1183004"/>
                </a:lnTo>
                <a:lnTo>
                  <a:pt x="1537970" y="1132839"/>
                </a:lnTo>
                <a:lnTo>
                  <a:pt x="1567815" y="1083944"/>
                </a:lnTo>
                <a:lnTo>
                  <a:pt x="1594485" y="1035684"/>
                </a:lnTo>
                <a:lnTo>
                  <a:pt x="1617345" y="988694"/>
                </a:lnTo>
                <a:lnTo>
                  <a:pt x="1635760" y="944244"/>
                </a:lnTo>
                <a:lnTo>
                  <a:pt x="1649730" y="901064"/>
                </a:lnTo>
                <a:lnTo>
                  <a:pt x="1657985" y="861059"/>
                </a:lnTo>
                <a:lnTo>
                  <a:pt x="1661160" y="823594"/>
                </a:lnTo>
                <a:lnTo>
                  <a:pt x="1648460" y="758824"/>
                </a:lnTo>
                <a:lnTo>
                  <a:pt x="1621790" y="721359"/>
                </a:lnTo>
                <a:lnTo>
                  <a:pt x="1584960" y="695324"/>
                </a:lnTo>
                <a:lnTo>
                  <a:pt x="1543050" y="678179"/>
                </a:lnTo>
                <a:lnTo>
                  <a:pt x="1501140" y="668654"/>
                </a:lnTo>
                <a:lnTo>
                  <a:pt x="1464945" y="664209"/>
                </a:lnTo>
                <a:lnTo>
                  <a:pt x="1399540" y="680719"/>
                </a:lnTo>
                <a:lnTo>
                  <a:pt x="1361440" y="692149"/>
                </a:lnTo>
                <a:lnTo>
                  <a:pt x="1320800" y="706119"/>
                </a:lnTo>
                <a:lnTo>
                  <a:pt x="1277620" y="722629"/>
                </a:lnTo>
                <a:lnTo>
                  <a:pt x="1232535" y="741679"/>
                </a:lnTo>
                <a:lnTo>
                  <a:pt x="1184910" y="764539"/>
                </a:lnTo>
                <a:lnTo>
                  <a:pt x="1135380" y="790574"/>
                </a:lnTo>
                <a:lnTo>
                  <a:pt x="1085215" y="820419"/>
                </a:lnTo>
                <a:lnTo>
                  <a:pt x="1033780" y="854074"/>
                </a:lnTo>
                <a:lnTo>
                  <a:pt x="981075" y="891539"/>
                </a:lnTo>
                <a:lnTo>
                  <a:pt x="927735" y="934719"/>
                </a:lnTo>
                <a:lnTo>
                  <a:pt x="877570" y="979169"/>
                </a:lnTo>
                <a:lnTo>
                  <a:pt x="831215" y="1024254"/>
                </a:lnTo>
                <a:lnTo>
                  <a:pt x="788670" y="1070609"/>
                </a:lnTo>
                <a:lnTo>
                  <a:pt x="749935" y="1116329"/>
                </a:lnTo>
                <a:lnTo>
                  <a:pt x="713740" y="1162049"/>
                </a:lnTo>
                <a:lnTo>
                  <a:pt x="681355" y="1207134"/>
                </a:lnTo>
                <a:lnTo>
                  <a:pt x="652145" y="1250949"/>
                </a:lnTo>
                <a:lnTo>
                  <a:pt x="625475" y="1294129"/>
                </a:lnTo>
                <a:lnTo>
                  <a:pt x="601980" y="1334769"/>
                </a:lnTo>
                <a:lnTo>
                  <a:pt x="581025" y="1374139"/>
                </a:lnTo>
                <a:lnTo>
                  <a:pt x="547370" y="1443989"/>
                </a:lnTo>
                <a:lnTo>
                  <a:pt x="522605" y="1501139"/>
                </a:lnTo>
                <a:lnTo>
                  <a:pt x="513714" y="1523999"/>
                </a:lnTo>
                <a:lnTo>
                  <a:pt x="529590" y="1475104"/>
                </a:lnTo>
                <a:lnTo>
                  <a:pt x="543560" y="1426209"/>
                </a:lnTo>
                <a:lnTo>
                  <a:pt x="556895" y="1376679"/>
                </a:lnTo>
                <a:lnTo>
                  <a:pt x="568325" y="1327149"/>
                </a:lnTo>
                <a:lnTo>
                  <a:pt x="579120" y="1277619"/>
                </a:lnTo>
                <a:lnTo>
                  <a:pt x="588645" y="1227454"/>
                </a:lnTo>
                <a:lnTo>
                  <a:pt x="596265" y="1177924"/>
                </a:lnTo>
                <a:lnTo>
                  <a:pt x="603250" y="1127759"/>
                </a:lnTo>
                <a:lnTo>
                  <a:pt x="608965" y="1077594"/>
                </a:lnTo>
                <a:lnTo>
                  <a:pt x="614045" y="1028064"/>
                </a:lnTo>
                <a:lnTo>
                  <a:pt x="617220" y="977899"/>
                </a:lnTo>
                <a:lnTo>
                  <a:pt x="619125" y="927734"/>
                </a:lnTo>
                <a:lnTo>
                  <a:pt x="619760" y="878204"/>
                </a:lnTo>
                <a:lnTo>
                  <a:pt x="619760" y="828674"/>
                </a:lnTo>
                <a:lnTo>
                  <a:pt x="617855" y="779144"/>
                </a:lnTo>
                <a:lnTo>
                  <a:pt x="615315" y="730249"/>
                </a:lnTo>
                <a:lnTo>
                  <a:pt x="611505" y="681354"/>
                </a:lnTo>
                <a:lnTo>
                  <a:pt x="606425" y="633094"/>
                </a:lnTo>
                <a:lnTo>
                  <a:pt x="600075" y="584834"/>
                </a:lnTo>
                <a:lnTo>
                  <a:pt x="592455" y="536574"/>
                </a:lnTo>
                <a:lnTo>
                  <a:pt x="583565" y="488949"/>
                </a:lnTo>
                <a:lnTo>
                  <a:pt x="573405" y="441959"/>
                </a:lnTo>
                <a:lnTo>
                  <a:pt x="561975" y="395604"/>
                </a:lnTo>
                <a:lnTo>
                  <a:pt x="549910" y="349249"/>
                </a:lnTo>
                <a:lnTo>
                  <a:pt x="535940" y="303529"/>
                </a:lnTo>
                <a:lnTo>
                  <a:pt x="521334" y="258444"/>
                </a:lnTo>
                <a:lnTo>
                  <a:pt x="505459" y="213994"/>
                </a:lnTo>
                <a:lnTo>
                  <a:pt x="488314" y="170179"/>
                </a:lnTo>
                <a:lnTo>
                  <a:pt x="459739" y="109219"/>
                </a:lnTo>
                <a:lnTo>
                  <a:pt x="420370" y="56514"/>
                </a:lnTo>
                <a:lnTo>
                  <a:pt x="385445" y="30479"/>
                </a:lnTo>
                <a:lnTo>
                  <a:pt x="345440" y="12699"/>
                </a:lnTo>
                <a:lnTo>
                  <a:pt x="302259" y="3174"/>
                </a:lnTo>
                <a:lnTo>
                  <a:pt x="256540" y="0"/>
                </a:lnTo>
                <a:close/>
              </a:path>
            </a:pathLst>
          </a:custGeom>
          <a:solidFill>
            <a:srgbClr val="E8B3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7032625" y="3642994"/>
            <a:ext cx="62865" cy="58419"/>
          </a:xfrm>
          <a:custGeom>
            <a:avLst/>
            <a:gdLst/>
            <a:ahLst/>
            <a:cxnLst/>
            <a:rect l="l" t="t" r="r" b="b"/>
            <a:pathLst>
              <a:path w="62865" h="58420">
                <a:moveTo>
                  <a:pt x="30479" y="0"/>
                </a:moveTo>
                <a:lnTo>
                  <a:pt x="17779" y="635"/>
                </a:lnTo>
                <a:lnTo>
                  <a:pt x="6984" y="5715"/>
                </a:lnTo>
                <a:lnTo>
                  <a:pt x="1270" y="12700"/>
                </a:lnTo>
                <a:lnTo>
                  <a:pt x="0" y="20955"/>
                </a:lnTo>
                <a:lnTo>
                  <a:pt x="2540" y="31115"/>
                </a:lnTo>
                <a:lnTo>
                  <a:pt x="36829" y="58420"/>
                </a:lnTo>
                <a:lnTo>
                  <a:pt x="53975" y="53975"/>
                </a:lnTo>
                <a:lnTo>
                  <a:pt x="62865" y="43180"/>
                </a:lnTo>
                <a:lnTo>
                  <a:pt x="62865" y="27940"/>
                </a:lnTo>
                <a:lnTo>
                  <a:pt x="53340" y="10795"/>
                </a:lnTo>
                <a:lnTo>
                  <a:pt x="42545" y="3810"/>
                </a:lnTo>
                <a:lnTo>
                  <a:pt x="30479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8" name="object 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775704" y="3874007"/>
            <a:ext cx="64007" cy="792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2022-07-29T03:48:49Z</dcterms:created>
  <dcterms:modified xsi:type="dcterms:W3CDTF">2022-07-29T03:48:49Z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