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943321D-09D0-4185-B00B-E6B71D774CF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737800" y="3655080"/>
            <a:ext cx="2080440" cy="119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B7BAEBC-DEBF-4216-B34A-96938BE7B08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737800" y="3655080"/>
            <a:ext cx="2080440" cy="119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1158C5E-F2CD-42CD-8858-4192136B2D1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737800" y="3655080"/>
            <a:ext cx="2080440" cy="119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67732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97664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7800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67732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97664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658D3EC-225A-47AE-B68C-162904C2677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737800" y="3655080"/>
            <a:ext cx="2080440" cy="119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1714B22-525B-4807-BA81-F4145E347F1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737800" y="3655080"/>
            <a:ext cx="2080440" cy="119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D916F20-8B86-4734-A3CE-4743F0AAC10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737800" y="3655080"/>
            <a:ext cx="2080440" cy="119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0293237-5A1F-4686-AC9C-3550497F883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737800" y="3655080"/>
            <a:ext cx="2080440" cy="119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7CD55D0-ED1B-4B35-B6DB-E754E7F0DBA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2737800" y="3655080"/>
            <a:ext cx="2080440" cy="5563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11B91B9-2A02-41F4-98D2-AD537B0D959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737800" y="3655080"/>
            <a:ext cx="2080440" cy="119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BD09C1F-A55C-4B43-B910-0B7401AEDD0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737800" y="3655080"/>
            <a:ext cx="2080440" cy="119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FF5D2DD-C4A3-4B14-827E-0D5441BBAF3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737800" y="3655080"/>
            <a:ext cx="2080440" cy="119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5EDC9A6-2C99-412B-B923-43E387D5872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2880" y="1487520"/>
            <a:ext cx="7546320" cy="876096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2737800" y="3655080"/>
            <a:ext cx="2080440" cy="119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700" spc="-1" strike="noStrike">
                <a:latin typeface="Calibri"/>
              </a:rPr>
              <a:t>Click to edit the title text format</a:t>
            </a:r>
            <a:endParaRPr b="0" lang="en-US" sz="77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F051B8D-E1B9-49F7-AEC2-38EDD0612EA8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2737800" y="3655080"/>
            <a:ext cx="2040480" cy="1798920"/>
          </a:xfrm>
          <a:prstGeom prst="rect">
            <a:avLst/>
          </a:prstGeom>
          <a:noFill/>
          <a:ln w="0">
            <a:noFill/>
          </a:ln>
        </p:spPr>
        <p:txBody>
          <a:bodyPr lIns="0" rIns="0" tIns="13320" bIns="0" anchor="t">
            <a:no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en-US" sz="7700" spc="333" strike="noStrike">
                <a:solidFill>
                  <a:srgbClr val="ff5656"/>
                </a:solidFill>
                <a:latin typeface="Calibri"/>
              </a:rPr>
              <a:t>Hola</a:t>
            </a:r>
            <a:endParaRPr b="0" lang="en-US" sz="77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298600" y="5191560"/>
            <a:ext cx="2956320" cy="3101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 anchor="t">
            <a:spAutoFit/>
          </a:bodyPr>
          <a:p>
            <a:pPr algn="ctr">
              <a:lnSpc>
                <a:spcPct val="100000"/>
              </a:lnSpc>
              <a:spcBef>
                <a:spcPts val="96"/>
              </a:spcBef>
              <a:buNone/>
            </a:pPr>
            <a:r>
              <a:rPr b="0" lang="en-US" sz="6700" spc="2393" strike="noStrike">
                <a:solidFill>
                  <a:srgbClr val="ff5656"/>
                </a:solidFill>
                <a:latin typeface="Arial Narrow"/>
              </a:rPr>
              <a:t>F</a:t>
            </a:r>
            <a:r>
              <a:rPr b="0" lang="en-US" sz="6700" spc="-197" strike="noStrike">
                <a:solidFill>
                  <a:srgbClr val="ff5656"/>
                </a:solidFill>
                <a:latin typeface="Arial Narrow"/>
              </a:rPr>
              <a:t>e</a:t>
            </a:r>
            <a:r>
              <a:rPr b="0" lang="en-US" sz="6700" spc="857" strike="noStrike">
                <a:solidFill>
                  <a:srgbClr val="ff5656"/>
                </a:solidFill>
                <a:latin typeface="Arial Narrow"/>
              </a:rPr>
              <a:t>b</a:t>
            </a:r>
            <a:r>
              <a:rPr b="0" lang="en-US" sz="6700" spc="769" strike="noStrike">
                <a:solidFill>
                  <a:srgbClr val="ff5656"/>
                </a:solidFill>
                <a:latin typeface="Arial Narrow"/>
              </a:rPr>
              <a:t>r</a:t>
            </a:r>
            <a:r>
              <a:rPr b="0" lang="en-US" sz="6700" spc="-225" strike="noStrike">
                <a:solidFill>
                  <a:srgbClr val="ff5656"/>
                </a:solidFill>
                <a:latin typeface="Arial Narrow"/>
              </a:rPr>
              <a:t>e</a:t>
            </a:r>
            <a:r>
              <a:rPr b="0" lang="en-US" sz="6700" spc="789" strike="noStrike">
                <a:solidFill>
                  <a:srgbClr val="ff5656"/>
                </a:solidFill>
                <a:latin typeface="Arial Narrow"/>
              </a:rPr>
              <a:t>r</a:t>
            </a:r>
            <a:r>
              <a:rPr b="0" lang="en-US" sz="6700" spc="-746" strike="noStrike">
                <a:solidFill>
                  <a:srgbClr val="ff5656"/>
                </a:solidFill>
                <a:latin typeface="Arial Narrow"/>
              </a:rPr>
              <a:t>o</a:t>
            </a:r>
            <a:endParaRPr b="0" lang="en-US" sz="67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066"/>
              </a:spcBef>
              <a:buNone/>
              <a:tabLst>
                <a:tab algn="l" pos="698040"/>
                <a:tab algn="l" pos="1243440"/>
              </a:tabLst>
            </a:pPr>
            <a:r>
              <a:rPr b="0" lang="en-US" sz="2650" spc="-26" strike="noStrike">
                <a:solidFill>
                  <a:srgbClr val="ff5656"/>
                </a:solidFill>
                <a:latin typeface="Arial Narrow"/>
              </a:rPr>
              <a:t>Mes</a:t>
            </a:r>
            <a:r>
              <a:rPr b="0" lang="en-US" sz="2650" spc="-1" strike="noStrike">
                <a:solidFill>
                  <a:srgbClr val="ff5656"/>
                </a:solidFill>
                <a:latin typeface="Arial Narrow"/>
              </a:rPr>
              <a:t>	</a:t>
            </a:r>
            <a:r>
              <a:rPr b="0" lang="en-US" sz="2650" spc="24" strike="noStrike">
                <a:solidFill>
                  <a:srgbClr val="ff5656"/>
                </a:solidFill>
                <a:latin typeface="Arial Narrow"/>
              </a:rPr>
              <a:t>del</a:t>
            </a:r>
            <a:r>
              <a:rPr b="0" lang="en-US" sz="2650" spc="-1" strike="noStrike">
                <a:solidFill>
                  <a:srgbClr val="ff5656"/>
                </a:solidFill>
                <a:latin typeface="Arial Narrow"/>
              </a:rPr>
              <a:t>	</a:t>
            </a:r>
            <a:r>
              <a:rPr b="0" lang="en-US" sz="2650" spc="52" strike="noStrike">
                <a:solidFill>
                  <a:srgbClr val="ff5656"/>
                </a:solidFill>
                <a:latin typeface="Arial Narrow"/>
              </a:rPr>
              <a:t>amor</a:t>
            </a:r>
            <a:endParaRPr b="0" lang="en-US" sz="26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2022-07-29T03:17:08Z</dcterms:created>
  <dc:creator/>
  <dc:description/>
  <dc:language>en-US</dc:language>
  <cp:lastModifiedBy/>
  <dcterms:modified xsi:type="dcterms:W3CDTF">2022-07-29T03:17:08Z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