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32B65FD-6461-4D44-9B46-748DE41A15D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45560" y="4353120"/>
            <a:ext cx="4048920" cy="117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9DFD911-CE43-4E29-83AE-84657A0644A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2545560" y="4353120"/>
            <a:ext cx="4048920" cy="117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9EE1180-BCBE-44D6-A563-B622FA6FBE3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2545560" y="4353120"/>
            <a:ext cx="4048920" cy="117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854E9C1-B352-4D16-8956-DBB2BF0D0CB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545560" y="4353120"/>
            <a:ext cx="4048920" cy="117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21DFB64-7FB7-4642-B503-7316BAD00D9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545560" y="4353120"/>
            <a:ext cx="4048920" cy="117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517A6DD-555A-4DBA-A6D9-1D8539F014A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45560" y="4353120"/>
            <a:ext cx="4048920" cy="117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C837BF7-8068-43E3-A5C2-3452D562A9D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545560" y="4353120"/>
            <a:ext cx="4048920" cy="117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1222E4D-BA45-49F9-B0CF-42F8AF038EE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2545560" y="4353120"/>
            <a:ext cx="4048920" cy="545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5227AD0-4203-421B-B5D0-632DD9AAE02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545560" y="4353120"/>
            <a:ext cx="4048920" cy="117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376DDCF-44E0-4617-85FA-D66D5608625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545560" y="4353120"/>
            <a:ext cx="4048920" cy="117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598768E-5E3F-400E-99B8-14D08D5E41A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545560" y="4353120"/>
            <a:ext cx="4048920" cy="117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10D4D6C-1D65-4F05-A01D-1740A40C045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2880" y="0"/>
            <a:ext cx="7546320" cy="106736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2545560" y="4353120"/>
            <a:ext cx="4048920" cy="117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550" spc="-1" strike="noStrike">
                <a:latin typeface="Calibri"/>
              </a:rPr>
              <a:t>Click to edit the title text format</a:t>
            </a:r>
            <a:endParaRPr b="0" lang="en-US" sz="755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C6372A94-EF82-49BC-A2B4-C2FEE0CA51F1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2"/>
          <p:cNvSpPr/>
          <p:nvPr/>
        </p:nvSpPr>
        <p:spPr>
          <a:xfrm>
            <a:off x="4707360" y="4374720"/>
            <a:ext cx="1444320" cy="37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2400" spc="97" strike="noStrike">
                <a:solidFill>
                  <a:srgbClr val="473c3a"/>
                </a:solidFill>
                <a:latin typeface="Tahoma"/>
              </a:rPr>
              <a:t>Wellcome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2545560" y="4353120"/>
            <a:ext cx="4048920" cy="1799640"/>
          </a:xfrm>
          <a:prstGeom prst="rect">
            <a:avLst/>
          </a:prstGeom>
          <a:noFill/>
          <a:ln w="0">
            <a:noFill/>
          </a:ln>
        </p:spPr>
        <p:txBody>
          <a:bodyPr lIns="0" rIns="0" tIns="14040" bIns="0" anchor="t">
            <a:noAutofit/>
          </a:bodyPr>
          <a:p>
            <a:pPr marL="12600">
              <a:lnSpc>
                <a:spcPct val="100000"/>
              </a:lnSpc>
              <a:spcBef>
                <a:spcPts val="111"/>
              </a:spcBef>
              <a:buNone/>
            </a:pPr>
            <a:r>
              <a:rPr b="0" lang="en-US" sz="7550" spc="8664" strike="noStrike">
                <a:solidFill>
                  <a:srgbClr val="473c3a"/>
                </a:solidFill>
                <a:latin typeface="Arial"/>
              </a:rPr>
              <a:t>J</a:t>
            </a:r>
            <a:r>
              <a:rPr b="0" lang="en-US" sz="7550" spc="817" strike="noStrike">
                <a:solidFill>
                  <a:srgbClr val="473c3a"/>
                </a:solidFill>
                <a:latin typeface="Arial"/>
              </a:rPr>
              <a:t>u</a:t>
            </a:r>
            <a:r>
              <a:rPr b="0" lang="en-US" sz="7550" spc="1217" strike="noStrike">
                <a:solidFill>
                  <a:srgbClr val="473c3a"/>
                </a:solidFill>
                <a:latin typeface="Arial"/>
              </a:rPr>
              <a:t>n</a:t>
            </a:r>
            <a:r>
              <a:rPr b="0" lang="en-US" sz="7550" spc="2994" strike="noStrike">
                <a:solidFill>
                  <a:srgbClr val="473c3a"/>
                </a:solidFill>
                <a:latin typeface="Arial"/>
              </a:rPr>
              <a:t>i</a:t>
            </a:r>
            <a:r>
              <a:rPr b="0" lang="en-US" sz="7550" spc="-245" strike="noStrike">
                <a:solidFill>
                  <a:srgbClr val="473c3a"/>
                </a:solidFill>
                <a:latin typeface="Arial"/>
              </a:rPr>
              <a:t>o</a:t>
            </a:r>
            <a:endParaRPr b="0" lang="en-US" sz="755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2022-07-28T16:23:20Z</dcterms:created>
  <dc:creator/>
  <dc:description/>
  <dc:language>en-US</dc:language>
  <cp:lastModifiedBy/>
  <dcterms:modified xsi:type="dcterms:W3CDTF">2022-07-28T16:23:20Z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2022-07-28T00:00:00Z</vt:filetime>
  </property>
  <property fmtid="{D5CDD505-2E9C-101B-9397-08002B2CF9AE}" pid="5" name="PresentationFormat">
    <vt:lpwstr>On-screen Show (4:3)</vt:lpwstr>
  </property>
</Properties>
</file>