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2B06BF-F4C5-4E44-B72A-1877FAC7077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06C1DC-DFA9-4B54-AFEF-7A9CD0F1626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619D1-2E47-4CCF-87C4-94AA57D5140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0D78E5-F705-4302-A520-D8F7A776CD2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A0CFD7-BDFF-4340-9F0D-602DD2E206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1EA94B-019F-41B6-AB0A-7571EF480C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26C189-7CC4-4669-ADFA-3D76D3F013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4E4A84-8EA4-4D11-A975-CD1CEA754D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554560" y="3508560"/>
            <a:ext cx="1558440" cy="3799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36ABEC-C45D-45CB-BAE9-C7F66F534F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D20A5E-7308-48A2-A747-D0E131F7B3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82C0C9-2858-45C6-94B2-A8E59F81FC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6F20F8-060A-43CC-86F0-0C389F8029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8b3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5331600" y="743040"/>
            <a:ext cx="2219760" cy="3111120"/>
          </a:xfrm>
          <a:custGeom>
            <a:avLst/>
            <a:gdLst/>
            <a:ahLst/>
            <a:rect l="l" t="t" r="r" b="b"/>
            <a:pathLst>
              <a:path w="2219959" h="3111500">
                <a:moveTo>
                  <a:pt x="2067560" y="12700"/>
                </a:moveTo>
                <a:lnTo>
                  <a:pt x="1517014" y="12700"/>
                </a:lnTo>
                <a:lnTo>
                  <a:pt x="1186814" y="88900"/>
                </a:lnTo>
                <a:lnTo>
                  <a:pt x="1083944" y="114300"/>
                </a:lnTo>
                <a:lnTo>
                  <a:pt x="1035685" y="139700"/>
                </a:lnTo>
                <a:lnTo>
                  <a:pt x="989964" y="152400"/>
                </a:lnTo>
                <a:lnTo>
                  <a:pt x="947419" y="165100"/>
                </a:lnTo>
                <a:lnTo>
                  <a:pt x="907414" y="177800"/>
                </a:lnTo>
                <a:lnTo>
                  <a:pt x="871854" y="190500"/>
                </a:lnTo>
                <a:lnTo>
                  <a:pt x="781685" y="241300"/>
                </a:lnTo>
                <a:lnTo>
                  <a:pt x="737235" y="254000"/>
                </a:lnTo>
                <a:lnTo>
                  <a:pt x="650239" y="304800"/>
                </a:lnTo>
                <a:lnTo>
                  <a:pt x="565785" y="355600"/>
                </a:lnTo>
                <a:lnTo>
                  <a:pt x="483869" y="406400"/>
                </a:lnTo>
                <a:lnTo>
                  <a:pt x="443229" y="444500"/>
                </a:lnTo>
                <a:lnTo>
                  <a:pt x="405129" y="469900"/>
                </a:lnTo>
                <a:lnTo>
                  <a:pt x="387350" y="482600"/>
                </a:lnTo>
                <a:lnTo>
                  <a:pt x="369569" y="508000"/>
                </a:lnTo>
                <a:lnTo>
                  <a:pt x="353060" y="520700"/>
                </a:lnTo>
                <a:lnTo>
                  <a:pt x="337819" y="546100"/>
                </a:lnTo>
                <a:lnTo>
                  <a:pt x="323214" y="558800"/>
                </a:lnTo>
                <a:lnTo>
                  <a:pt x="309244" y="584200"/>
                </a:lnTo>
                <a:lnTo>
                  <a:pt x="296544" y="596900"/>
                </a:lnTo>
                <a:lnTo>
                  <a:pt x="285114" y="622300"/>
                </a:lnTo>
                <a:lnTo>
                  <a:pt x="274319" y="647700"/>
                </a:lnTo>
                <a:lnTo>
                  <a:pt x="264794" y="673100"/>
                </a:lnTo>
                <a:lnTo>
                  <a:pt x="256539" y="685800"/>
                </a:lnTo>
                <a:lnTo>
                  <a:pt x="242569" y="736600"/>
                </a:lnTo>
                <a:lnTo>
                  <a:pt x="231139" y="812800"/>
                </a:lnTo>
                <a:lnTo>
                  <a:pt x="229869" y="863600"/>
                </a:lnTo>
                <a:lnTo>
                  <a:pt x="233679" y="901700"/>
                </a:lnTo>
                <a:lnTo>
                  <a:pt x="241300" y="952500"/>
                </a:lnTo>
                <a:lnTo>
                  <a:pt x="251460" y="990600"/>
                </a:lnTo>
                <a:lnTo>
                  <a:pt x="262889" y="1041400"/>
                </a:lnTo>
                <a:lnTo>
                  <a:pt x="275589" y="1079500"/>
                </a:lnTo>
                <a:lnTo>
                  <a:pt x="287654" y="1117600"/>
                </a:lnTo>
                <a:lnTo>
                  <a:pt x="297814" y="1168400"/>
                </a:lnTo>
                <a:lnTo>
                  <a:pt x="306069" y="1219200"/>
                </a:lnTo>
                <a:lnTo>
                  <a:pt x="310514" y="1257300"/>
                </a:lnTo>
                <a:lnTo>
                  <a:pt x="311150" y="1320800"/>
                </a:lnTo>
                <a:lnTo>
                  <a:pt x="304800" y="1358900"/>
                </a:lnTo>
                <a:lnTo>
                  <a:pt x="294639" y="1397000"/>
                </a:lnTo>
                <a:lnTo>
                  <a:pt x="280669" y="1435100"/>
                </a:lnTo>
                <a:lnTo>
                  <a:pt x="262254" y="1473200"/>
                </a:lnTo>
                <a:lnTo>
                  <a:pt x="242569" y="1511300"/>
                </a:lnTo>
                <a:lnTo>
                  <a:pt x="218439" y="1549400"/>
                </a:lnTo>
                <a:lnTo>
                  <a:pt x="193039" y="1600200"/>
                </a:lnTo>
                <a:lnTo>
                  <a:pt x="165735" y="1638300"/>
                </a:lnTo>
                <a:lnTo>
                  <a:pt x="109854" y="1714500"/>
                </a:lnTo>
                <a:lnTo>
                  <a:pt x="83819" y="1752600"/>
                </a:lnTo>
                <a:lnTo>
                  <a:pt x="59054" y="1790700"/>
                </a:lnTo>
                <a:lnTo>
                  <a:pt x="38100" y="1841500"/>
                </a:lnTo>
                <a:lnTo>
                  <a:pt x="20319" y="1879600"/>
                </a:lnTo>
                <a:lnTo>
                  <a:pt x="7619" y="1917700"/>
                </a:lnTo>
                <a:lnTo>
                  <a:pt x="635" y="1968500"/>
                </a:lnTo>
                <a:lnTo>
                  <a:pt x="0" y="2019300"/>
                </a:lnTo>
                <a:lnTo>
                  <a:pt x="6985" y="2070100"/>
                </a:lnTo>
                <a:lnTo>
                  <a:pt x="29210" y="2133600"/>
                </a:lnTo>
                <a:lnTo>
                  <a:pt x="47625" y="2171700"/>
                </a:lnTo>
                <a:lnTo>
                  <a:pt x="69850" y="2209800"/>
                </a:lnTo>
                <a:lnTo>
                  <a:pt x="97789" y="2235200"/>
                </a:lnTo>
                <a:lnTo>
                  <a:pt x="130175" y="2273300"/>
                </a:lnTo>
                <a:lnTo>
                  <a:pt x="167639" y="2311400"/>
                </a:lnTo>
                <a:lnTo>
                  <a:pt x="211454" y="2336800"/>
                </a:lnTo>
                <a:lnTo>
                  <a:pt x="260350" y="2374900"/>
                </a:lnTo>
                <a:lnTo>
                  <a:pt x="314960" y="2400300"/>
                </a:lnTo>
                <a:lnTo>
                  <a:pt x="358775" y="2425700"/>
                </a:lnTo>
                <a:lnTo>
                  <a:pt x="497204" y="2463800"/>
                </a:lnTo>
                <a:lnTo>
                  <a:pt x="544194" y="2463800"/>
                </a:lnTo>
                <a:lnTo>
                  <a:pt x="591819" y="2476500"/>
                </a:lnTo>
                <a:lnTo>
                  <a:pt x="820419" y="2476500"/>
                </a:lnTo>
                <a:lnTo>
                  <a:pt x="875029" y="2489200"/>
                </a:lnTo>
                <a:lnTo>
                  <a:pt x="922654" y="2489200"/>
                </a:lnTo>
                <a:lnTo>
                  <a:pt x="965200" y="2501900"/>
                </a:lnTo>
                <a:lnTo>
                  <a:pt x="1003935" y="2514600"/>
                </a:lnTo>
                <a:lnTo>
                  <a:pt x="1040129" y="2527300"/>
                </a:lnTo>
                <a:lnTo>
                  <a:pt x="1075054" y="2552700"/>
                </a:lnTo>
                <a:lnTo>
                  <a:pt x="1109979" y="2565400"/>
                </a:lnTo>
                <a:lnTo>
                  <a:pt x="1218564" y="2641600"/>
                </a:lnTo>
                <a:lnTo>
                  <a:pt x="1254124" y="2679700"/>
                </a:lnTo>
                <a:lnTo>
                  <a:pt x="1289685" y="2705100"/>
                </a:lnTo>
                <a:lnTo>
                  <a:pt x="1501139" y="2933700"/>
                </a:lnTo>
                <a:lnTo>
                  <a:pt x="1536699" y="2959100"/>
                </a:lnTo>
                <a:lnTo>
                  <a:pt x="1572894" y="2997200"/>
                </a:lnTo>
                <a:lnTo>
                  <a:pt x="1645285" y="3048000"/>
                </a:lnTo>
                <a:lnTo>
                  <a:pt x="1719580" y="3098800"/>
                </a:lnTo>
                <a:lnTo>
                  <a:pt x="1765299" y="3111500"/>
                </a:lnTo>
                <a:lnTo>
                  <a:pt x="1842135" y="3111500"/>
                </a:lnTo>
                <a:lnTo>
                  <a:pt x="1874519" y="3098800"/>
                </a:lnTo>
                <a:lnTo>
                  <a:pt x="1889760" y="3086100"/>
                </a:lnTo>
                <a:lnTo>
                  <a:pt x="1788160" y="3086100"/>
                </a:lnTo>
                <a:lnTo>
                  <a:pt x="1751330" y="3073400"/>
                </a:lnTo>
                <a:lnTo>
                  <a:pt x="1710689" y="3048000"/>
                </a:lnTo>
                <a:lnTo>
                  <a:pt x="1664969" y="3022600"/>
                </a:lnTo>
                <a:lnTo>
                  <a:pt x="1621789" y="2997200"/>
                </a:lnTo>
                <a:lnTo>
                  <a:pt x="1581149" y="2959100"/>
                </a:lnTo>
                <a:lnTo>
                  <a:pt x="1542414" y="2921000"/>
                </a:lnTo>
                <a:lnTo>
                  <a:pt x="1504949" y="2882900"/>
                </a:lnTo>
                <a:lnTo>
                  <a:pt x="1469389" y="2857500"/>
                </a:lnTo>
                <a:lnTo>
                  <a:pt x="1434464" y="2819400"/>
                </a:lnTo>
                <a:lnTo>
                  <a:pt x="1297939" y="2667000"/>
                </a:lnTo>
                <a:lnTo>
                  <a:pt x="1262380" y="2641600"/>
                </a:lnTo>
                <a:lnTo>
                  <a:pt x="1226819" y="2603500"/>
                </a:lnTo>
                <a:lnTo>
                  <a:pt x="1189355" y="2578100"/>
                </a:lnTo>
                <a:lnTo>
                  <a:pt x="1149985" y="2552700"/>
                </a:lnTo>
                <a:lnTo>
                  <a:pt x="1065529" y="2501900"/>
                </a:lnTo>
                <a:lnTo>
                  <a:pt x="1021079" y="2489200"/>
                </a:lnTo>
                <a:lnTo>
                  <a:pt x="882014" y="2451100"/>
                </a:lnTo>
                <a:lnTo>
                  <a:pt x="834389" y="2451100"/>
                </a:lnTo>
                <a:lnTo>
                  <a:pt x="786129" y="2438400"/>
                </a:lnTo>
                <a:lnTo>
                  <a:pt x="536575" y="2438400"/>
                </a:lnTo>
                <a:lnTo>
                  <a:pt x="407035" y="2400300"/>
                </a:lnTo>
                <a:lnTo>
                  <a:pt x="361314" y="2387600"/>
                </a:lnTo>
                <a:lnTo>
                  <a:pt x="311785" y="2362200"/>
                </a:lnTo>
                <a:lnTo>
                  <a:pt x="258444" y="2336800"/>
                </a:lnTo>
                <a:lnTo>
                  <a:pt x="230504" y="2311400"/>
                </a:lnTo>
                <a:lnTo>
                  <a:pt x="203835" y="2298700"/>
                </a:lnTo>
                <a:lnTo>
                  <a:pt x="178435" y="2273300"/>
                </a:lnTo>
                <a:lnTo>
                  <a:pt x="154939" y="2247900"/>
                </a:lnTo>
                <a:lnTo>
                  <a:pt x="132079" y="2235200"/>
                </a:lnTo>
                <a:lnTo>
                  <a:pt x="111125" y="2209800"/>
                </a:lnTo>
                <a:lnTo>
                  <a:pt x="92075" y="2171700"/>
                </a:lnTo>
                <a:lnTo>
                  <a:pt x="74929" y="2146300"/>
                </a:lnTo>
                <a:lnTo>
                  <a:pt x="49529" y="2095500"/>
                </a:lnTo>
                <a:lnTo>
                  <a:pt x="38100" y="2057400"/>
                </a:lnTo>
                <a:lnTo>
                  <a:pt x="34289" y="2019300"/>
                </a:lnTo>
                <a:lnTo>
                  <a:pt x="33019" y="1993900"/>
                </a:lnTo>
                <a:lnTo>
                  <a:pt x="33654" y="1981200"/>
                </a:lnTo>
                <a:lnTo>
                  <a:pt x="34925" y="1968500"/>
                </a:lnTo>
                <a:lnTo>
                  <a:pt x="40004" y="1943100"/>
                </a:lnTo>
                <a:lnTo>
                  <a:pt x="43814" y="1917700"/>
                </a:lnTo>
                <a:lnTo>
                  <a:pt x="57150" y="1879600"/>
                </a:lnTo>
                <a:lnTo>
                  <a:pt x="73660" y="1841500"/>
                </a:lnTo>
                <a:lnTo>
                  <a:pt x="93344" y="1803400"/>
                </a:lnTo>
                <a:lnTo>
                  <a:pt x="115569" y="1765300"/>
                </a:lnTo>
                <a:lnTo>
                  <a:pt x="139064" y="1727200"/>
                </a:lnTo>
                <a:lnTo>
                  <a:pt x="163829" y="1689100"/>
                </a:lnTo>
                <a:lnTo>
                  <a:pt x="189229" y="1651000"/>
                </a:lnTo>
                <a:lnTo>
                  <a:pt x="214629" y="1625600"/>
                </a:lnTo>
                <a:lnTo>
                  <a:pt x="240029" y="1587500"/>
                </a:lnTo>
                <a:lnTo>
                  <a:pt x="263525" y="1549400"/>
                </a:lnTo>
                <a:lnTo>
                  <a:pt x="285114" y="1511300"/>
                </a:lnTo>
                <a:lnTo>
                  <a:pt x="304164" y="1473200"/>
                </a:lnTo>
                <a:lnTo>
                  <a:pt x="320675" y="1422400"/>
                </a:lnTo>
                <a:lnTo>
                  <a:pt x="333375" y="1384300"/>
                </a:lnTo>
                <a:lnTo>
                  <a:pt x="341629" y="1346200"/>
                </a:lnTo>
                <a:lnTo>
                  <a:pt x="345439" y="1295400"/>
                </a:lnTo>
                <a:lnTo>
                  <a:pt x="343535" y="1244600"/>
                </a:lnTo>
                <a:lnTo>
                  <a:pt x="335914" y="1193800"/>
                </a:lnTo>
                <a:lnTo>
                  <a:pt x="323850" y="1143000"/>
                </a:lnTo>
                <a:lnTo>
                  <a:pt x="309879" y="1092200"/>
                </a:lnTo>
                <a:lnTo>
                  <a:pt x="295910" y="1028700"/>
                </a:lnTo>
                <a:lnTo>
                  <a:pt x="281304" y="977900"/>
                </a:lnTo>
                <a:lnTo>
                  <a:pt x="269875" y="927100"/>
                </a:lnTo>
                <a:lnTo>
                  <a:pt x="264160" y="876300"/>
                </a:lnTo>
                <a:lnTo>
                  <a:pt x="263525" y="850900"/>
                </a:lnTo>
                <a:lnTo>
                  <a:pt x="264794" y="825500"/>
                </a:lnTo>
                <a:lnTo>
                  <a:pt x="267335" y="787400"/>
                </a:lnTo>
                <a:lnTo>
                  <a:pt x="276860" y="736600"/>
                </a:lnTo>
                <a:lnTo>
                  <a:pt x="293369" y="685800"/>
                </a:lnTo>
                <a:lnTo>
                  <a:pt x="314960" y="635000"/>
                </a:lnTo>
                <a:lnTo>
                  <a:pt x="328294" y="622300"/>
                </a:lnTo>
                <a:lnTo>
                  <a:pt x="342264" y="596900"/>
                </a:lnTo>
                <a:lnTo>
                  <a:pt x="358139" y="571500"/>
                </a:lnTo>
                <a:lnTo>
                  <a:pt x="383539" y="546100"/>
                </a:lnTo>
                <a:lnTo>
                  <a:pt x="414019" y="508000"/>
                </a:lnTo>
                <a:lnTo>
                  <a:pt x="448944" y="482600"/>
                </a:lnTo>
                <a:lnTo>
                  <a:pt x="487679" y="444500"/>
                </a:lnTo>
                <a:lnTo>
                  <a:pt x="529589" y="419100"/>
                </a:lnTo>
                <a:lnTo>
                  <a:pt x="574039" y="393700"/>
                </a:lnTo>
                <a:lnTo>
                  <a:pt x="621029" y="355600"/>
                </a:lnTo>
                <a:lnTo>
                  <a:pt x="669289" y="330200"/>
                </a:lnTo>
                <a:lnTo>
                  <a:pt x="817244" y="254000"/>
                </a:lnTo>
                <a:lnTo>
                  <a:pt x="866139" y="241300"/>
                </a:lnTo>
                <a:lnTo>
                  <a:pt x="913129" y="215900"/>
                </a:lnTo>
                <a:lnTo>
                  <a:pt x="958850" y="203200"/>
                </a:lnTo>
                <a:lnTo>
                  <a:pt x="1002029" y="177800"/>
                </a:lnTo>
                <a:lnTo>
                  <a:pt x="1042035" y="165100"/>
                </a:lnTo>
                <a:lnTo>
                  <a:pt x="1108710" y="152400"/>
                </a:lnTo>
                <a:lnTo>
                  <a:pt x="1174114" y="127000"/>
                </a:lnTo>
                <a:lnTo>
                  <a:pt x="1236980" y="114300"/>
                </a:lnTo>
                <a:lnTo>
                  <a:pt x="1297939" y="88900"/>
                </a:lnTo>
                <a:lnTo>
                  <a:pt x="1414144" y="63500"/>
                </a:lnTo>
                <a:lnTo>
                  <a:pt x="1469389" y="63500"/>
                </a:lnTo>
                <a:lnTo>
                  <a:pt x="1575435" y="38100"/>
                </a:lnTo>
                <a:lnTo>
                  <a:pt x="1675764" y="38100"/>
                </a:lnTo>
                <a:lnTo>
                  <a:pt x="1724024" y="25400"/>
                </a:lnTo>
                <a:lnTo>
                  <a:pt x="2116455" y="25400"/>
                </a:lnTo>
                <a:lnTo>
                  <a:pt x="2067560" y="12700"/>
                </a:lnTo>
                <a:close/>
                <a:moveTo>
                  <a:pt x="2219960" y="1955800"/>
                </a:moveTo>
                <a:lnTo>
                  <a:pt x="2199005" y="1993900"/>
                </a:lnTo>
                <a:lnTo>
                  <a:pt x="2178685" y="2032000"/>
                </a:lnTo>
                <a:lnTo>
                  <a:pt x="2162174" y="2082800"/>
                </a:lnTo>
                <a:lnTo>
                  <a:pt x="2148840" y="2120900"/>
                </a:lnTo>
                <a:lnTo>
                  <a:pt x="2138044" y="2159000"/>
                </a:lnTo>
                <a:lnTo>
                  <a:pt x="2129155" y="2209800"/>
                </a:lnTo>
                <a:lnTo>
                  <a:pt x="2120899" y="2260600"/>
                </a:lnTo>
                <a:lnTo>
                  <a:pt x="2105660" y="2362200"/>
                </a:lnTo>
                <a:lnTo>
                  <a:pt x="2089149" y="2463800"/>
                </a:lnTo>
                <a:lnTo>
                  <a:pt x="2062480" y="2616200"/>
                </a:lnTo>
                <a:lnTo>
                  <a:pt x="2054224" y="2667000"/>
                </a:lnTo>
                <a:lnTo>
                  <a:pt x="2047239" y="2717800"/>
                </a:lnTo>
                <a:lnTo>
                  <a:pt x="2037080" y="2755900"/>
                </a:lnTo>
                <a:lnTo>
                  <a:pt x="2023744" y="2806700"/>
                </a:lnTo>
                <a:lnTo>
                  <a:pt x="2007235" y="2857500"/>
                </a:lnTo>
                <a:lnTo>
                  <a:pt x="1988185" y="2895600"/>
                </a:lnTo>
                <a:lnTo>
                  <a:pt x="1960880" y="2946400"/>
                </a:lnTo>
                <a:lnTo>
                  <a:pt x="1908174" y="3022600"/>
                </a:lnTo>
                <a:lnTo>
                  <a:pt x="1852294" y="3073400"/>
                </a:lnTo>
                <a:lnTo>
                  <a:pt x="1821180" y="3073400"/>
                </a:lnTo>
                <a:lnTo>
                  <a:pt x="1788160" y="3086100"/>
                </a:lnTo>
                <a:lnTo>
                  <a:pt x="1889760" y="3086100"/>
                </a:lnTo>
                <a:lnTo>
                  <a:pt x="1904364" y="3073400"/>
                </a:lnTo>
                <a:lnTo>
                  <a:pt x="1931669" y="3048000"/>
                </a:lnTo>
                <a:lnTo>
                  <a:pt x="1957069" y="3009900"/>
                </a:lnTo>
                <a:lnTo>
                  <a:pt x="1981199" y="2984500"/>
                </a:lnTo>
                <a:lnTo>
                  <a:pt x="2004060" y="2933700"/>
                </a:lnTo>
                <a:lnTo>
                  <a:pt x="2026919" y="2895600"/>
                </a:lnTo>
                <a:lnTo>
                  <a:pt x="2045335" y="2844800"/>
                </a:lnTo>
                <a:lnTo>
                  <a:pt x="2060574" y="2806700"/>
                </a:lnTo>
                <a:lnTo>
                  <a:pt x="2072639" y="2768600"/>
                </a:lnTo>
                <a:lnTo>
                  <a:pt x="2080894" y="2717800"/>
                </a:lnTo>
                <a:lnTo>
                  <a:pt x="2087880" y="2679700"/>
                </a:lnTo>
                <a:lnTo>
                  <a:pt x="2096769" y="2616200"/>
                </a:lnTo>
                <a:lnTo>
                  <a:pt x="2127885" y="2425700"/>
                </a:lnTo>
                <a:lnTo>
                  <a:pt x="2138044" y="2362200"/>
                </a:lnTo>
                <a:lnTo>
                  <a:pt x="2146299" y="2311400"/>
                </a:lnTo>
                <a:lnTo>
                  <a:pt x="2153285" y="2273300"/>
                </a:lnTo>
                <a:lnTo>
                  <a:pt x="2157094" y="2247900"/>
                </a:lnTo>
                <a:lnTo>
                  <a:pt x="2165985" y="2197100"/>
                </a:lnTo>
                <a:lnTo>
                  <a:pt x="2178049" y="2146300"/>
                </a:lnTo>
                <a:lnTo>
                  <a:pt x="2193924" y="2095500"/>
                </a:lnTo>
                <a:lnTo>
                  <a:pt x="2212974" y="2044700"/>
                </a:lnTo>
                <a:lnTo>
                  <a:pt x="2219960" y="2032000"/>
                </a:lnTo>
                <a:lnTo>
                  <a:pt x="2219960" y="1955800"/>
                </a:lnTo>
                <a:close/>
                <a:moveTo>
                  <a:pt x="2219960" y="50800"/>
                </a:moveTo>
                <a:lnTo>
                  <a:pt x="2075814" y="50800"/>
                </a:lnTo>
                <a:lnTo>
                  <a:pt x="2157094" y="76200"/>
                </a:lnTo>
                <a:lnTo>
                  <a:pt x="2197099" y="76200"/>
                </a:lnTo>
                <a:lnTo>
                  <a:pt x="2219960" y="88900"/>
                </a:lnTo>
                <a:lnTo>
                  <a:pt x="2219960" y="50800"/>
                </a:lnTo>
                <a:close/>
                <a:moveTo>
                  <a:pt x="2116455" y="25400"/>
                </a:moveTo>
                <a:lnTo>
                  <a:pt x="1906269" y="25400"/>
                </a:lnTo>
                <a:lnTo>
                  <a:pt x="1950085" y="38100"/>
                </a:lnTo>
                <a:lnTo>
                  <a:pt x="1992630" y="38100"/>
                </a:lnTo>
                <a:lnTo>
                  <a:pt x="2034539" y="50800"/>
                </a:lnTo>
                <a:lnTo>
                  <a:pt x="2214244" y="50800"/>
                </a:lnTo>
                <a:lnTo>
                  <a:pt x="2116455" y="25400"/>
                </a:lnTo>
                <a:close/>
                <a:moveTo>
                  <a:pt x="1969135" y="0"/>
                </a:moveTo>
                <a:lnTo>
                  <a:pt x="1623694" y="0"/>
                </a:lnTo>
                <a:lnTo>
                  <a:pt x="1570989" y="12700"/>
                </a:lnTo>
                <a:lnTo>
                  <a:pt x="2018030" y="12700"/>
                </a:lnTo>
                <a:lnTo>
                  <a:pt x="1969135" y="0"/>
                </a:lnTo>
                <a:close/>
              </a:path>
            </a:pathLst>
          </a:custGeom>
          <a:solidFill>
            <a:srgbClr val="ffffff">
              <a:alpha val="96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2"/>
          <a:stretch/>
        </p:blipFill>
        <p:spPr>
          <a:xfrm>
            <a:off x="4320" y="1341000"/>
            <a:ext cx="7547400" cy="933336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5667480" y="950760"/>
            <a:ext cx="1883520" cy="2463480"/>
          </a:xfrm>
          <a:custGeom>
            <a:avLst/>
            <a:gdLst/>
            <a:ahLst/>
            <a:rect l="l" t="t" r="r" b="b"/>
            <a:pathLst>
              <a:path w="1884045" h="2463800">
                <a:moveTo>
                  <a:pt x="1569084" y="0"/>
                </a:moveTo>
                <a:lnTo>
                  <a:pt x="1273175" y="0"/>
                </a:lnTo>
                <a:lnTo>
                  <a:pt x="1221104" y="12700"/>
                </a:lnTo>
                <a:lnTo>
                  <a:pt x="1167765" y="12700"/>
                </a:lnTo>
                <a:lnTo>
                  <a:pt x="953134" y="63500"/>
                </a:lnTo>
                <a:lnTo>
                  <a:pt x="901700" y="76200"/>
                </a:lnTo>
                <a:lnTo>
                  <a:pt x="852804" y="88900"/>
                </a:lnTo>
                <a:lnTo>
                  <a:pt x="806450" y="114300"/>
                </a:lnTo>
                <a:lnTo>
                  <a:pt x="763270" y="127000"/>
                </a:lnTo>
                <a:lnTo>
                  <a:pt x="723264" y="139700"/>
                </a:lnTo>
                <a:lnTo>
                  <a:pt x="688339" y="152400"/>
                </a:lnTo>
                <a:lnTo>
                  <a:pt x="643254" y="177800"/>
                </a:lnTo>
                <a:lnTo>
                  <a:pt x="599439" y="190500"/>
                </a:lnTo>
                <a:lnTo>
                  <a:pt x="555625" y="215900"/>
                </a:lnTo>
                <a:lnTo>
                  <a:pt x="471170" y="266700"/>
                </a:lnTo>
                <a:lnTo>
                  <a:pt x="389254" y="317500"/>
                </a:lnTo>
                <a:lnTo>
                  <a:pt x="349885" y="342900"/>
                </a:lnTo>
                <a:lnTo>
                  <a:pt x="304800" y="381000"/>
                </a:lnTo>
                <a:lnTo>
                  <a:pt x="266064" y="419100"/>
                </a:lnTo>
                <a:lnTo>
                  <a:pt x="254635" y="444500"/>
                </a:lnTo>
                <a:lnTo>
                  <a:pt x="243839" y="457200"/>
                </a:lnTo>
                <a:lnTo>
                  <a:pt x="233679" y="469900"/>
                </a:lnTo>
                <a:lnTo>
                  <a:pt x="224154" y="495300"/>
                </a:lnTo>
                <a:lnTo>
                  <a:pt x="215900" y="508000"/>
                </a:lnTo>
                <a:lnTo>
                  <a:pt x="208279" y="520700"/>
                </a:lnTo>
                <a:lnTo>
                  <a:pt x="201929" y="546100"/>
                </a:lnTo>
                <a:lnTo>
                  <a:pt x="196214" y="558800"/>
                </a:lnTo>
                <a:lnTo>
                  <a:pt x="191135" y="584200"/>
                </a:lnTo>
                <a:lnTo>
                  <a:pt x="186689" y="596900"/>
                </a:lnTo>
                <a:lnTo>
                  <a:pt x="180975" y="647700"/>
                </a:lnTo>
                <a:lnTo>
                  <a:pt x="182879" y="698500"/>
                </a:lnTo>
                <a:lnTo>
                  <a:pt x="190500" y="749300"/>
                </a:lnTo>
                <a:lnTo>
                  <a:pt x="201295" y="787400"/>
                </a:lnTo>
                <a:lnTo>
                  <a:pt x="226695" y="889000"/>
                </a:lnTo>
                <a:lnTo>
                  <a:pt x="237489" y="927100"/>
                </a:lnTo>
                <a:lnTo>
                  <a:pt x="244475" y="977900"/>
                </a:lnTo>
                <a:lnTo>
                  <a:pt x="245745" y="1041400"/>
                </a:lnTo>
                <a:lnTo>
                  <a:pt x="233045" y="1104900"/>
                </a:lnTo>
                <a:lnTo>
                  <a:pt x="221614" y="1130300"/>
                </a:lnTo>
                <a:lnTo>
                  <a:pt x="207645" y="1168400"/>
                </a:lnTo>
                <a:lnTo>
                  <a:pt x="186689" y="1206500"/>
                </a:lnTo>
                <a:lnTo>
                  <a:pt x="161925" y="1244600"/>
                </a:lnTo>
                <a:lnTo>
                  <a:pt x="134620" y="1282700"/>
                </a:lnTo>
                <a:lnTo>
                  <a:pt x="106679" y="1320800"/>
                </a:lnTo>
                <a:lnTo>
                  <a:pt x="79375" y="1358900"/>
                </a:lnTo>
                <a:lnTo>
                  <a:pt x="53975" y="1397000"/>
                </a:lnTo>
                <a:lnTo>
                  <a:pt x="31750" y="1447800"/>
                </a:lnTo>
                <a:lnTo>
                  <a:pt x="14604" y="1485900"/>
                </a:lnTo>
                <a:lnTo>
                  <a:pt x="3175" y="1536700"/>
                </a:lnTo>
                <a:lnTo>
                  <a:pt x="0" y="1587500"/>
                </a:lnTo>
                <a:lnTo>
                  <a:pt x="5714" y="1625600"/>
                </a:lnTo>
                <a:lnTo>
                  <a:pt x="15239" y="1663700"/>
                </a:lnTo>
                <a:lnTo>
                  <a:pt x="30479" y="1701800"/>
                </a:lnTo>
                <a:lnTo>
                  <a:pt x="50800" y="1727200"/>
                </a:lnTo>
                <a:lnTo>
                  <a:pt x="77470" y="1765300"/>
                </a:lnTo>
                <a:lnTo>
                  <a:pt x="110489" y="1803400"/>
                </a:lnTo>
                <a:lnTo>
                  <a:pt x="149860" y="1841500"/>
                </a:lnTo>
                <a:lnTo>
                  <a:pt x="196214" y="1866900"/>
                </a:lnTo>
                <a:lnTo>
                  <a:pt x="249554" y="1892300"/>
                </a:lnTo>
                <a:lnTo>
                  <a:pt x="393700" y="1943100"/>
                </a:lnTo>
                <a:lnTo>
                  <a:pt x="431800" y="1943100"/>
                </a:lnTo>
                <a:lnTo>
                  <a:pt x="469264" y="1955800"/>
                </a:lnTo>
                <a:lnTo>
                  <a:pt x="675004" y="1955800"/>
                </a:lnTo>
                <a:lnTo>
                  <a:pt x="725804" y="1968500"/>
                </a:lnTo>
                <a:lnTo>
                  <a:pt x="768985" y="1981200"/>
                </a:lnTo>
                <a:lnTo>
                  <a:pt x="807085" y="1993900"/>
                </a:lnTo>
                <a:lnTo>
                  <a:pt x="843279" y="2006600"/>
                </a:lnTo>
                <a:lnTo>
                  <a:pt x="878840" y="2032000"/>
                </a:lnTo>
                <a:lnTo>
                  <a:pt x="990600" y="2108200"/>
                </a:lnTo>
                <a:lnTo>
                  <a:pt x="1210309" y="2336800"/>
                </a:lnTo>
                <a:lnTo>
                  <a:pt x="1247775" y="2374900"/>
                </a:lnTo>
                <a:lnTo>
                  <a:pt x="1323340" y="2425700"/>
                </a:lnTo>
                <a:lnTo>
                  <a:pt x="1362075" y="2451100"/>
                </a:lnTo>
                <a:lnTo>
                  <a:pt x="1405890" y="2463800"/>
                </a:lnTo>
                <a:lnTo>
                  <a:pt x="1444625" y="2463800"/>
                </a:lnTo>
                <a:lnTo>
                  <a:pt x="1478279" y="2451100"/>
                </a:lnTo>
                <a:lnTo>
                  <a:pt x="1492884" y="2438400"/>
                </a:lnTo>
                <a:lnTo>
                  <a:pt x="1435734" y="2438400"/>
                </a:lnTo>
                <a:lnTo>
                  <a:pt x="1401445" y="2425700"/>
                </a:lnTo>
                <a:lnTo>
                  <a:pt x="1362709" y="2413000"/>
                </a:lnTo>
                <a:lnTo>
                  <a:pt x="1318259" y="2387600"/>
                </a:lnTo>
                <a:lnTo>
                  <a:pt x="1275079" y="2362200"/>
                </a:lnTo>
                <a:lnTo>
                  <a:pt x="1235075" y="2324100"/>
                </a:lnTo>
                <a:lnTo>
                  <a:pt x="1196975" y="2286000"/>
                </a:lnTo>
                <a:lnTo>
                  <a:pt x="1160779" y="2247900"/>
                </a:lnTo>
                <a:lnTo>
                  <a:pt x="1125854" y="2209800"/>
                </a:lnTo>
                <a:lnTo>
                  <a:pt x="1091565" y="2171700"/>
                </a:lnTo>
                <a:lnTo>
                  <a:pt x="1057275" y="2146300"/>
                </a:lnTo>
                <a:lnTo>
                  <a:pt x="1022350" y="2108200"/>
                </a:lnTo>
                <a:lnTo>
                  <a:pt x="986790" y="2070100"/>
                </a:lnTo>
                <a:lnTo>
                  <a:pt x="949959" y="2044700"/>
                </a:lnTo>
                <a:lnTo>
                  <a:pt x="910590" y="2019300"/>
                </a:lnTo>
                <a:lnTo>
                  <a:pt x="877570" y="1993900"/>
                </a:lnTo>
                <a:lnTo>
                  <a:pt x="843915" y="1981200"/>
                </a:lnTo>
                <a:lnTo>
                  <a:pt x="808989" y="1968500"/>
                </a:lnTo>
                <a:lnTo>
                  <a:pt x="698500" y="1930400"/>
                </a:lnTo>
                <a:lnTo>
                  <a:pt x="471804" y="1930400"/>
                </a:lnTo>
                <a:lnTo>
                  <a:pt x="429260" y="1917700"/>
                </a:lnTo>
                <a:lnTo>
                  <a:pt x="387985" y="1917700"/>
                </a:lnTo>
                <a:lnTo>
                  <a:pt x="302895" y="1892300"/>
                </a:lnTo>
                <a:lnTo>
                  <a:pt x="256539" y="1866900"/>
                </a:lnTo>
                <a:lnTo>
                  <a:pt x="205104" y="1841500"/>
                </a:lnTo>
                <a:lnTo>
                  <a:pt x="182879" y="1828800"/>
                </a:lnTo>
                <a:lnTo>
                  <a:pt x="161925" y="1816100"/>
                </a:lnTo>
                <a:lnTo>
                  <a:pt x="142239" y="1790700"/>
                </a:lnTo>
                <a:lnTo>
                  <a:pt x="123189" y="1778000"/>
                </a:lnTo>
                <a:lnTo>
                  <a:pt x="105410" y="1752600"/>
                </a:lnTo>
                <a:lnTo>
                  <a:pt x="88900" y="1739900"/>
                </a:lnTo>
                <a:lnTo>
                  <a:pt x="73660" y="1714500"/>
                </a:lnTo>
                <a:lnTo>
                  <a:pt x="43814" y="1663700"/>
                </a:lnTo>
                <a:lnTo>
                  <a:pt x="33020" y="1625600"/>
                </a:lnTo>
                <a:lnTo>
                  <a:pt x="30479" y="1625600"/>
                </a:lnTo>
                <a:lnTo>
                  <a:pt x="28575" y="1612900"/>
                </a:lnTo>
                <a:lnTo>
                  <a:pt x="27304" y="1600200"/>
                </a:lnTo>
                <a:lnTo>
                  <a:pt x="26670" y="1587500"/>
                </a:lnTo>
                <a:lnTo>
                  <a:pt x="26670" y="1574800"/>
                </a:lnTo>
                <a:lnTo>
                  <a:pt x="31750" y="1524000"/>
                </a:lnTo>
                <a:lnTo>
                  <a:pt x="48895" y="1473200"/>
                </a:lnTo>
                <a:lnTo>
                  <a:pt x="67310" y="1435100"/>
                </a:lnTo>
                <a:lnTo>
                  <a:pt x="88900" y="1397000"/>
                </a:lnTo>
                <a:lnTo>
                  <a:pt x="113029" y="1358900"/>
                </a:lnTo>
                <a:lnTo>
                  <a:pt x="138429" y="1320800"/>
                </a:lnTo>
                <a:lnTo>
                  <a:pt x="164464" y="1282700"/>
                </a:lnTo>
                <a:lnTo>
                  <a:pt x="189864" y="1244600"/>
                </a:lnTo>
                <a:lnTo>
                  <a:pt x="213360" y="1206500"/>
                </a:lnTo>
                <a:lnTo>
                  <a:pt x="234314" y="1168400"/>
                </a:lnTo>
                <a:lnTo>
                  <a:pt x="251460" y="1130300"/>
                </a:lnTo>
                <a:lnTo>
                  <a:pt x="264795" y="1092200"/>
                </a:lnTo>
                <a:lnTo>
                  <a:pt x="271779" y="1041400"/>
                </a:lnTo>
                <a:lnTo>
                  <a:pt x="272414" y="990600"/>
                </a:lnTo>
                <a:lnTo>
                  <a:pt x="265429" y="939800"/>
                </a:lnTo>
                <a:lnTo>
                  <a:pt x="255270" y="901700"/>
                </a:lnTo>
                <a:lnTo>
                  <a:pt x="244475" y="850900"/>
                </a:lnTo>
                <a:lnTo>
                  <a:pt x="233679" y="812800"/>
                </a:lnTo>
                <a:lnTo>
                  <a:pt x="222250" y="774700"/>
                </a:lnTo>
                <a:lnTo>
                  <a:pt x="216535" y="749300"/>
                </a:lnTo>
                <a:lnTo>
                  <a:pt x="212725" y="723900"/>
                </a:lnTo>
                <a:lnTo>
                  <a:pt x="209550" y="711200"/>
                </a:lnTo>
                <a:lnTo>
                  <a:pt x="208279" y="685800"/>
                </a:lnTo>
                <a:lnTo>
                  <a:pt x="207645" y="660400"/>
                </a:lnTo>
                <a:lnTo>
                  <a:pt x="208279" y="647700"/>
                </a:lnTo>
                <a:lnTo>
                  <a:pt x="210185" y="622300"/>
                </a:lnTo>
                <a:lnTo>
                  <a:pt x="213995" y="596900"/>
                </a:lnTo>
                <a:lnTo>
                  <a:pt x="218439" y="584200"/>
                </a:lnTo>
                <a:lnTo>
                  <a:pt x="224154" y="558800"/>
                </a:lnTo>
                <a:lnTo>
                  <a:pt x="231139" y="546100"/>
                </a:lnTo>
                <a:lnTo>
                  <a:pt x="238760" y="520700"/>
                </a:lnTo>
                <a:lnTo>
                  <a:pt x="248285" y="508000"/>
                </a:lnTo>
                <a:lnTo>
                  <a:pt x="258445" y="482600"/>
                </a:lnTo>
                <a:lnTo>
                  <a:pt x="269875" y="469900"/>
                </a:lnTo>
                <a:lnTo>
                  <a:pt x="281939" y="444500"/>
                </a:lnTo>
                <a:lnTo>
                  <a:pt x="307339" y="419100"/>
                </a:lnTo>
                <a:lnTo>
                  <a:pt x="338454" y="393700"/>
                </a:lnTo>
                <a:lnTo>
                  <a:pt x="374650" y="355600"/>
                </a:lnTo>
                <a:lnTo>
                  <a:pt x="414654" y="330200"/>
                </a:lnTo>
                <a:lnTo>
                  <a:pt x="458470" y="304800"/>
                </a:lnTo>
                <a:lnTo>
                  <a:pt x="504189" y="279400"/>
                </a:lnTo>
                <a:lnTo>
                  <a:pt x="695325" y="177800"/>
                </a:lnTo>
                <a:lnTo>
                  <a:pt x="740410" y="165100"/>
                </a:lnTo>
                <a:lnTo>
                  <a:pt x="783589" y="139700"/>
                </a:lnTo>
                <a:lnTo>
                  <a:pt x="822325" y="127000"/>
                </a:lnTo>
                <a:lnTo>
                  <a:pt x="889634" y="114300"/>
                </a:lnTo>
                <a:lnTo>
                  <a:pt x="953134" y="88900"/>
                </a:lnTo>
                <a:lnTo>
                  <a:pt x="1073784" y="63500"/>
                </a:lnTo>
                <a:lnTo>
                  <a:pt x="1185545" y="38100"/>
                </a:lnTo>
                <a:lnTo>
                  <a:pt x="1238250" y="38100"/>
                </a:lnTo>
                <a:lnTo>
                  <a:pt x="1289050" y="25400"/>
                </a:lnTo>
                <a:lnTo>
                  <a:pt x="1668145" y="25400"/>
                </a:lnTo>
                <a:lnTo>
                  <a:pt x="1569084" y="0"/>
                </a:lnTo>
                <a:close/>
                <a:moveTo>
                  <a:pt x="1884045" y="1397000"/>
                </a:moveTo>
                <a:lnTo>
                  <a:pt x="1863090" y="1409700"/>
                </a:lnTo>
                <a:lnTo>
                  <a:pt x="1833879" y="1435100"/>
                </a:lnTo>
                <a:lnTo>
                  <a:pt x="1807209" y="1473200"/>
                </a:lnTo>
                <a:lnTo>
                  <a:pt x="1782445" y="1498600"/>
                </a:lnTo>
                <a:lnTo>
                  <a:pt x="1754504" y="1549400"/>
                </a:lnTo>
                <a:lnTo>
                  <a:pt x="1732279" y="1587500"/>
                </a:lnTo>
                <a:lnTo>
                  <a:pt x="1715134" y="1625600"/>
                </a:lnTo>
                <a:lnTo>
                  <a:pt x="1701165" y="1676400"/>
                </a:lnTo>
                <a:lnTo>
                  <a:pt x="1691004" y="1714500"/>
                </a:lnTo>
                <a:lnTo>
                  <a:pt x="1682115" y="1752600"/>
                </a:lnTo>
                <a:lnTo>
                  <a:pt x="1668145" y="1854200"/>
                </a:lnTo>
                <a:lnTo>
                  <a:pt x="1651634" y="1955800"/>
                </a:lnTo>
                <a:lnTo>
                  <a:pt x="1633854" y="2057400"/>
                </a:lnTo>
                <a:lnTo>
                  <a:pt x="1618615" y="2159000"/>
                </a:lnTo>
                <a:lnTo>
                  <a:pt x="1607820" y="2197100"/>
                </a:lnTo>
                <a:lnTo>
                  <a:pt x="1592579" y="2247900"/>
                </a:lnTo>
                <a:lnTo>
                  <a:pt x="1574165" y="2286000"/>
                </a:lnTo>
                <a:lnTo>
                  <a:pt x="1547495" y="2336800"/>
                </a:lnTo>
                <a:lnTo>
                  <a:pt x="1521459" y="2374900"/>
                </a:lnTo>
                <a:lnTo>
                  <a:pt x="1466215" y="2425700"/>
                </a:lnTo>
                <a:lnTo>
                  <a:pt x="1435734" y="2438400"/>
                </a:lnTo>
                <a:lnTo>
                  <a:pt x="1492884" y="2438400"/>
                </a:lnTo>
                <a:lnTo>
                  <a:pt x="1534795" y="2400300"/>
                </a:lnTo>
                <a:lnTo>
                  <a:pt x="1558925" y="2362200"/>
                </a:lnTo>
                <a:lnTo>
                  <a:pt x="1604645" y="2286000"/>
                </a:lnTo>
                <a:lnTo>
                  <a:pt x="1619250" y="2247900"/>
                </a:lnTo>
                <a:lnTo>
                  <a:pt x="1631315" y="2222500"/>
                </a:lnTo>
                <a:lnTo>
                  <a:pt x="1640840" y="2184400"/>
                </a:lnTo>
                <a:lnTo>
                  <a:pt x="1647190" y="2146300"/>
                </a:lnTo>
                <a:lnTo>
                  <a:pt x="1654175" y="2095500"/>
                </a:lnTo>
                <a:lnTo>
                  <a:pt x="1663700" y="2044700"/>
                </a:lnTo>
                <a:lnTo>
                  <a:pt x="1685290" y="1917700"/>
                </a:lnTo>
                <a:lnTo>
                  <a:pt x="1702434" y="1803400"/>
                </a:lnTo>
                <a:lnTo>
                  <a:pt x="1715770" y="1727200"/>
                </a:lnTo>
                <a:lnTo>
                  <a:pt x="1727834" y="1676400"/>
                </a:lnTo>
                <a:lnTo>
                  <a:pt x="1744345" y="1625600"/>
                </a:lnTo>
                <a:lnTo>
                  <a:pt x="1764665" y="1587500"/>
                </a:lnTo>
                <a:lnTo>
                  <a:pt x="1788795" y="1536700"/>
                </a:lnTo>
                <a:lnTo>
                  <a:pt x="1807209" y="1511300"/>
                </a:lnTo>
                <a:lnTo>
                  <a:pt x="1827529" y="1485900"/>
                </a:lnTo>
                <a:lnTo>
                  <a:pt x="1849754" y="1460500"/>
                </a:lnTo>
                <a:lnTo>
                  <a:pt x="1873250" y="1435100"/>
                </a:lnTo>
                <a:lnTo>
                  <a:pt x="1884045" y="1435100"/>
                </a:lnTo>
                <a:lnTo>
                  <a:pt x="1884045" y="1397000"/>
                </a:lnTo>
                <a:close/>
                <a:moveTo>
                  <a:pt x="1717675" y="25400"/>
                </a:moveTo>
                <a:lnTo>
                  <a:pt x="1564004" y="25400"/>
                </a:lnTo>
                <a:lnTo>
                  <a:pt x="1605915" y="38100"/>
                </a:lnTo>
                <a:lnTo>
                  <a:pt x="1647190" y="38100"/>
                </a:lnTo>
                <a:lnTo>
                  <a:pt x="1768475" y="76200"/>
                </a:lnTo>
                <a:lnTo>
                  <a:pt x="1825625" y="88900"/>
                </a:lnTo>
                <a:lnTo>
                  <a:pt x="1881504" y="114300"/>
                </a:lnTo>
                <a:lnTo>
                  <a:pt x="1884045" y="114300"/>
                </a:lnTo>
                <a:lnTo>
                  <a:pt x="1884045" y="76200"/>
                </a:lnTo>
                <a:lnTo>
                  <a:pt x="1862454" y="76200"/>
                </a:lnTo>
                <a:lnTo>
                  <a:pt x="1814829" y="63500"/>
                </a:lnTo>
                <a:lnTo>
                  <a:pt x="1765934" y="38100"/>
                </a:lnTo>
                <a:lnTo>
                  <a:pt x="1717675" y="25400"/>
                </a:lnTo>
                <a:close/>
              </a:path>
            </a:pathLst>
          </a:custGeom>
          <a:solidFill>
            <a:srgbClr val="ffffff">
              <a:alpha val="96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2171160" y="419040"/>
            <a:ext cx="2703960" cy="2818440"/>
          </a:xfrm>
          <a:custGeom>
            <a:avLst/>
            <a:gdLst/>
            <a:ahLst/>
            <a:rect l="l" t="t" r="r" b="b"/>
            <a:pathLst>
              <a:path w="2704465" h="2818765">
                <a:moveTo>
                  <a:pt x="1536700" y="0"/>
                </a:moveTo>
                <a:lnTo>
                  <a:pt x="1433195" y="5714"/>
                </a:lnTo>
                <a:lnTo>
                  <a:pt x="1362710" y="14604"/>
                </a:lnTo>
                <a:lnTo>
                  <a:pt x="1291589" y="27304"/>
                </a:lnTo>
                <a:lnTo>
                  <a:pt x="1220470" y="43814"/>
                </a:lnTo>
                <a:lnTo>
                  <a:pt x="1149350" y="63500"/>
                </a:lnTo>
                <a:lnTo>
                  <a:pt x="1077595" y="87629"/>
                </a:lnTo>
                <a:lnTo>
                  <a:pt x="1007110" y="114300"/>
                </a:lnTo>
                <a:lnTo>
                  <a:pt x="971550" y="128904"/>
                </a:lnTo>
                <a:lnTo>
                  <a:pt x="936625" y="144779"/>
                </a:lnTo>
                <a:lnTo>
                  <a:pt x="901700" y="161289"/>
                </a:lnTo>
                <a:lnTo>
                  <a:pt x="867410" y="178434"/>
                </a:lnTo>
                <a:lnTo>
                  <a:pt x="832485" y="196214"/>
                </a:lnTo>
                <a:lnTo>
                  <a:pt x="798830" y="215264"/>
                </a:lnTo>
                <a:lnTo>
                  <a:pt x="765175" y="234950"/>
                </a:lnTo>
                <a:lnTo>
                  <a:pt x="731520" y="255269"/>
                </a:lnTo>
                <a:lnTo>
                  <a:pt x="698500" y="276225"/>
                </a:lnTo>
                <a:lnTo>
                  <a:pt x="665480" y="297814"/>
                </a:lnTo>
                <a:lnTo>
                  <a:pt x="633730" y="320039"/>
                </a:lnTo>
                <a:lnTo>
                  <a:pt x="601980" y="343534"/>
                </a:lnTo>
                <a:lnTo>
                  <a:pt x="570230" y="367664"/>
                </a:lnTo>
                <a:lnTo>
                  <a:pt x="539750" y="391794"/>
                </a:lnTo>
                <a:lnTo>
                  <a:pt x="509270" y="417194"/>
                </a:lnTo>
                <a:lnTo>
                  <a:pt x="450850" y="469264"/>
                </a:lnTo>
                <a:lnTo>
                  <a:pt x="422275" y="496569"/>
                </a:lnTo>
                <a:lnTo>
                  <a:pt x="394335" y="524509"/>
                </a:lnTo>
                <a:lnTo>
                  <a:pt x="367665" y="552450"/>
                </a:lnTo>
                <a:lnTo>
                  <a:pt x="340995" y="581659"/>
                </a:lnTo>
                <a:lnTo>
                  <a:pt x="315595" y="610869"/>
                </a:lnTo>
                <a:lnTo>
                  <a:pt x="290830" y="641350"/>
                </a:lnTo>
                <a:lnTo>
                  <a:pt x="266700" y="671829"/>
                </a:lnTo>
                <a:lnTo>
                  <a:pt x="243840" y="702944"/>
                </a:lnTo>
                <a:lnTo>
                  <a:pt x="221615" y="734694"/>
                </a:lnTo>
                <a:lnTo>
                  <a:pt x="200025" y="767079"/>
                </a:lnTo>
                <a:lnTo>
                  <a:pt x="179705" y="799464"/>
                </a:lnTo>
                <a:lnTo>
                  <a:pt x="160020" y="832484"/>
                </a:lnTo>
                <a:lnTo>
                  <a:pt x="141605" y="866775"/>
                </a:lnTo>
                <a:lnTo>
                  <a:pt x="107315" y="935354"/>
                </a:lnTo>
                <a:lnTo>
                  <a:pt x="92075" y="970279"/>
                </a:lnTo>
                <a:lnTo>
                  <a:pt x="77470" y="1005839"/>
                </a:lnTo>
                <a:lnTo>
                  <a:pt x="52070" y="1077594"/>
                </a:lnTo>
                <a:lnTo>
                  <a:pt x="41275" y="1114425"/>
                </a:lnTo>
                <a:lnTo>
                  <a:pt x="31750" y="1151889"/>
                </a:lnTo>
                <a:lnTo>
                  <a:pt x="22860" y="1189354"/>
                </a:lnTo>
                <a:lnTo>
                  <a:pt x="15875" y="1226819"/>
                </a:lnTo>
                <a:lnTo>
                  <a:pt x="10160" y="1264919"/>
                </a:lnTo>
                <a:lnTo>
                  <a:pt x="5715" y="1303654"/>
                </a:lnTo>
                <a:lnTo>
                  <a:pt x="2540" y="1342389"/>
                </a:lnTo>
                <a:lnTo>
                  <a:pt x="635" y="1381125"/>
                </a:lnTo>
                <a:lnTo>
                  <a:pt x="0" y="1420494"/>
                </a:lnTo>
                <a:lnTo>
                  <a:pt x="1270" y="1460500"/>
                </a:lnTo>
                <a:lnTo>
                  <a:pt x="3175" y="1499869"/>
                </a:lnTo>
                <a:lnTo>
                  <a:pt x="7620" y="1540509"/>
                </a:lnTo>
                <a:lnTo>
                  <a:pt x="12700" y="1580514"/>
                </a:lnTo>
                <a:lnTo>
                  <a:pt x="19685" y="1621154"/>
                </a:lnTo>
                <a:lnTo>
                  <a:pt x="28575" y="1662429"/>
                </a:lnTo>
                <a:lnTo>
                  <a:pt x="38735" y="1703069"/>
                </a:lnTo>
                <a:lnTo>
                  <a:pt x="50800" y="1744344"/>
                </a:lnTo>
                <a:lnTo>
                  <a:pt x="64135" y="1785619"/>
                </a:lnTo>
                <a:lnTo>
                  <a:pt x="79375" y="1827529"/>
                </a:lnTo>
                <a:lnTo>
                  <a:pt x="96520" y="1869439"/>
                </a:lnTo>
                <a:lnTo>
                  <a:pt x="115570" y="1911350"/>
                </a:lnTo>
                <a:lnTo>
                  <a:pt x="135890" y="1953259"/>
                </a:lnTo>
                <a:lnTo>
                  <a:pt x="158115" y="1995169"/>
                </a:lnTo>
                <a:lnTo>
                  <a:pt x="182245" y="2037714"/>
                </a:lnTo>
                <a:lnTo>
                  <a:pt x="208280" y="2079625"/>
                </a:lnTo>
                <a:lnTo>
                  <a:pt x="247015" y="2138679"/>
                </a:lnTo>
                <a:lnTo>
                  <a:pt x="285750" y="2194559"/>
                </a:lnTo>
                <a:lnTo>
                  <a:pt x="324485" y="2247900"/>
                </a:lnTo>
                <a:lnTo>
                  <a:pt x="363855" y="2298064"/>
                </a:lnTo>
                <a:lnTo>
                  <a:pt x="403225" y="2345689"/>
                </a:lnTo>
                <a:lnTo>
                  <a:pt x="442595" y="2390775"/>
                </a:lnTo>
                <a:lnTo>
                  <a:pt x="481965" y="2433319"/>
                </a:lnTo>
                <a:lnTo>
                  <a:pt x="521970" y="2473325"/>
                </a:lnTo>
                <a:lnTo>
                  <a:pt x="561340" y="2510789"/>
                </a:lnTo>
                <a:lnTo>
                  <a:pt x="601345" y="2545714"/>
                </a:lnTo>
                <a:lnTo>
                  <a:pt x="641350" y="2578100"/>
                </a:lnTo>
                <a:lnTo>
                  <a:pt x="681355" y="2608579"/>
                </a:lnTo>
                <a:lnTo>
                  <a:pt x="721360" y="2636519"/>
                </a:lnTo>
                <a:lnTo>
                  <a:pt x="761365" y="2661919"/>
                </a:lnTo>
                <a:lnTo>
                  <a:pt x="802005" y="2685414"/>
                </a:lnTo>
                <a:lnTo>
                  <a:pt x="842010" y="2707004"/>
                </a:lnTo>
                <a:lnTo>
                  <a:pt x="881380" y="2726689"/>
                </a:lnTo>
                <a:lnTo>
                  <a:pt x="921385" y="2743834"/>
                </a:lnTo>
                <a:lnTo>
                  <a:pt x="961390" y="2759075"/>
                </a:lnTo>
                <a:lnTo>
                  <a:pt x="1001395" y="2773044"/>
                </a:lnTo>
                <a:lnTo>
                  <a:pt x="1040765" y="2784475"/>
                </a:lnTo>
                <a:lnTo>
                  <a:pt x="1080135" y="2794634"/>
                </a:lnTo>
                <a:lnTo>
                  <a:pt x="1119505" y="2802254"/>
                </a:lnTo>
                <a:lnTo>
                  <a:pt x="1158875" y="2809239"/>
                </a:lnTo>
                <a:lnTo>
                  <a:pt x="1197610" y="2813684"/>
                </a:lnTo>
                <a:lnTo>
                  <a:pt x="1236345" y="2816859"/>
                </a:lnTo>
                <a:lnTo>
                  <a:pt x="1274445" y="2818764"/>
                </a:lnTo>
                <a:lnTo>
                  <a:pt x="1313180" y="2818764"/>
                </a:lnTo>
                <a:lnTo>
                  <a:pt x="1388745" y="2815589"/>
                </a:lnTo>
                <a:lnTo>
                  <a:pt x="1463039" y="2806700"/>
                </a:lnTo>
                <a:lnTo>
                  <a:pt x="1536064" y="2792729"/>
                </a:lnTo>
                <a:lnTo>
                  <a:pt x="1607820" y="2774314"/>
                </a:lnTo>
                <a:lnTo>
                  <a:pt x="1677035" y="2752089"/>
                </a:lnTo>
                <a:lnTo>
                  <a:pt x="1745614" y="2726689"/>
                </a:lnTo>
                <a:lnTo>
                  <a:pt x="1811655" y="2698114"/>
                </a:lnTo>
                <a:lnTo>
                  <a:pt x="1875155" y="2666364"/>
                </a:lnTo>
                <a:lnTo>
                  <a:pt x="1936750" y="2632709"/>
                </a:lnTo>
                <a:lnTo>
                  <a:pt x="1996439" y="2597150"/>
                </a:lnTo>
                <a:lnTo>
                  <a:pt x="2052955" y="2560319"/>
                </a:lnTo>
                <a:lnTo>
                  <a:pt x="2106930" y="2522219"/>
                </a:lnTo>
                <a:lnTo>
                  <a:pt x="2157730" y="2484119"/>
                </a:lnTo>
                <a:lnTo>
                  <a:pt x="2205990" y="2445384"/>
                </a:lnTo>
                <a:lnTo>
                  <a:pt x="2251075" y="2407284"/>
                </a:lnTo>
                <a:lnTo>
                  <a:pt x="2292350" y="2369819"/>
                </a:lnTo>
                <a:lnTo>
                  <a:pt x="2331085" y="2333625"/>
                </a:lnTo>
                <a:lnTo>
                  <a:pt x="2365375" y="2298700"/>
                </a:lnTo>
                <a:lnTo>
                  <a:pt x="2393315" y="2268854"/>
                </a:lnTo>
                <a:lnTo>
                  <a:pt x="2419985" y="2237739"/>
                </a:lnTo>
                <a:lnTo>
                  <a:pt x="2445385" y="2205354"/>
                </a:lnTo>
                <a:lnTo>
                  <a:pt x="2470150" y="2171700"/>
                </a:lnTo>
                <a:lnTo>
                  <a:pt x="2493645" y="2136775"/>
                </a:lnTo>
                <a:lnTo>
                  <a:pt x="2515870" y="2100579"/>
                </a:lnTo>
                <a:lnTo>
                  <a:pt x="2537460" y="2063750"/>
                </a:lnTo>
                <a:lnTo>
                  <a:pt x="2557145" y="2025650"/>
                </a:lnTo>
                <a:lnTo>
                  <a:pt x="2576195" y="1986279"/>
                </a:lnTo>
                <a:lnTo>
                  <a:pt x="2593975" y="1945639"/>
                </a:lnTo>
                <a:lnTo>
                  <a:pt x="2610485" y="1904364"/>
                </a:lnTo>
                <a:lnTo>
                  <a:pt x="2625090" y="1862454"/>
                </a:lnTo>
                <a:lnTo>
                  <a:pt x="2639060" y="1819275"/>
                </a:lnTo>
                <a:lnTo>
                  <a:pt x="2651760" y="1775459"/>
                </a:lnTo>
                <a:lnTo>
                  <a:pt x="2663190" y="1731009"/>
                </a:lnTo>
                <a:lnTo>
                  <a:pt x="2673350" y="1685289"/>
                </a:lnTo>
                <a:lnTo>
                  <a:pt x="2682240" y="1638934"/>
                </a:lnTo>
                <a:lnTo>
                  <a:pt x="2689225" y="1591944"/>
                </a:lnTo>
                <a:lnTo>
                  <a:pt x="2694940" y="1544319"/>
                </a:lnTo>
                <a:lnTo>
                  <a:pt x="2699385" y="1496059"/>
                </a:lnTo>
                <a:lnTo>
                  <a:pt x="2702560" y="1447164"/>
                </a:lnTo>
                <a:lnTo>
                  <a:pt x="2704465" y="1398269"/>
                </a:lnTo>
                <a:lnTo>
                  <a:pt x="2704465" y="1348104"/>
                </a:lnTo>
                <a:lnTo>
                  <a:pt x="2703195" y="1297939"/>
                </a:lnTo>
                <a:lnTo>
                  <a:pt x="2700655" y="1247139"/>
                </a:lnTo>
                <a:lnTo>
                  <a:pt x="2696210" y="1196339"/>
                </a:lnTo>
                <a:lnTo>
                  <a:pt x="2690495" y="1144269"/>
                </a:lnTo>
                <a:lnTo>
                  <a:pt x="2682875" y="1092834"/>
                </a:lnTo>
                <a:lnTo>
                  <a:pt x="2673985" y="1040764"/>
                </a:lnTo>
                <a:lnTo>
                  <a:pt x="2663190" y="988694"/>
                </a:lnTo>
                <a:lnTo>
                  <a:pt x="2651125" y="935989"/>
                </a:lnTo>
                <a:lnTo>
                  <a:pt x="2637155" y="883284"/>
                </a:lnTo>
                <a:lnTo>
                  <a:pt x="2621915" y="830579"/>
                </a:lnTo>
                <a:lnTo>
                  <a:pt x="2604135" y="777875"/>
                </a:lnTo>
                <a:lnTo>
                  <a:pt x="2585720" y="724534"/>
                </a:lnTo>
                <a:lnTo>
                  <a:pt x="2564765" y="671829"/>
                </a:lnTo>
                <a:lnTo>
                  <a:pt x="2542540" y="619125"/>
                </a:lnTo>
                <a:lnTo>
                  <a:pt x="2528570" y="583564"/>
                </a:lnTo>
                <a:lnTo>
                  <a:pt x="2459990" y="482600"/>
                </a:lnTo>
                <a:lnTo>
                  <a:pt x="2298065" y="324484"/>
                </a:lnTo>
                <a:lnTo>
                  <a:pt x="2002155" y="116204"/>
                </a:lnTo>
                <a:lnTo>
                  <a:pt x="1947545" y="86359"/>
                </a:lnTo>
                <a:lnTo>
                  <a:pt x="1889760" y="60325"/>
                </a:lnTo>
                <a:lnTo>
                  <a:pt x="1830070" y="39369"/>
                </a:lnTo>
                <a:lnTo>
                  <a:pt x="1767839" y="23494"/>
                </a:lnTo>
                <a:lnTo>
                  <a:pt x="1703705" y="11429"/>
                </a:lnTo>
                <a:lnTo>
                  <a:pt x="1638300" y="3809"/>
                </a:lnTo>
                <a:lnTo>
                  <a:pt x="1570989" y="634"/>
                </a:lnTo>
                <a:lnTo>
                  <a:pt x="1536700" y="0"/>
                </a:lnTo>
                <a:close/>
              </a:path>
            </a:pathLst>
          </a:custGeom>
          <a:solidFill>
            <a:srgbClr val="bcaf9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81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200" spc="-1" strike="noStrike">
                <a:latin typeface="Calibri"/>
              </a:rPr>
              <a:t>Click to edit the title text format</a:t>
            </a:r>
            <a:endParaRPr b="0" lang="en-US" sz="52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391C142-9E1A-4B6D-BDA7-F8A95D1A271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54560" y="3508560"/>
            <a:ext cx="155844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5200" spc="72" strike="noStrike">
                <a:solidFill>
                  <a:srgbClr val="ffffff"/>
                </a:solidFill>
                <a:latin typeface="Century Gothic"/>
              </a:rPr>
              <a:t>Hola</a:t>
            </a:r>
            <a:endParaRPr b="0" lang="en-US" sz="5200" spc="-1" strike="noStrike">
              <a:latin typeface="Calibri"/>
            </a:endParaRPr>
          </a:p>
        </p:txBody>
      </p:sp>
      <p:sp>
        <p:nvSpPr>
          <p:cNvPr id="46" name="object 3"/>
          <p:cNvSpPr/>
          <p:nvPr/>
        </p:nvSpPr>
        <p:spPr>
          <a:xfrm>
            <a:off x="2176560" y="3883680"/>
            <a:ext cx="368460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4800" spc="2484" strike="noStrike">
                <a:solidFill>
                  <a:srgbClr val="ffffff"/>
                </a:solidFill>
                <a:latin typeface="Arial Narrow"/>
              </a:rPr>
              <a:t>M</a:t>
            </a:r>
            <a:r>
              <a:rPr b="0" lang="en-US" sz="14800" spc="-2065" strike="noStrike">
                <a:solidFill>
                  <a:srgbClr val="ffffff"/>
                </a:solidFill>
                <a:latin typeface="Arial Narrow"/>
              </a:rPr>
              <a:t>a</a:t>
            </a:r>
            <a:r>
              <a:rPr b="0" lang="en-US" sz="14800" spc="-1866" strike="noStrike">
                <a:solidFill>
                  <a:srgbClr val="ffffff"/>
                </a:solidFill>
                <a:latin typeface="Arial Narrow"/>
              </a:rPr>
              <a:t>r</a:t>
            </a:r>
            <a:r>
              <a:rPr b="0" lang="en-US" sz="14800" spc="457" strike="noStrike">
                <a:solidFill>
                  <a:srgbClr val="ffffff"/>
                </a:solidFill>
                <a:latin typeface="Arial Narrow"/>
              </a:rPr>
              <a:t>z</a:t>
            </a:r>
            <a:r>
              <a:rPr b="0" lang="en-US" sz="14800" spc="-4267" strike="noStrike">
                <a:solidFill>
                  <a:srgbClr val="ffffff"/>
                </a:solidFill>
                <a:latin typeface="Arial Narrow"/>
              </a:rPr>
              <a:t>o</a:t>
            </a:r>
            <a:endParaRPr b="0" lang="en-US" sz="1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2022-07-29T05:22:29Z</dcterms:created>
  <dc:creator/>
  <dc:description/>
  <dc:language>en-US</dc:language>
  <cp:lastModifiedBy/>
  <dcterms:modified xsi:type="dcterms:W3CDTF">2022-07-29T05:22:29Z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