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C8864F-EBA6-45E6-86C5-41BDB62A3EA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222280" y="2883600"/>
            <a:ext cx="165960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945080" y="3279960"/>
            <a:ext cx="365868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945080" y="4546800"/>
            <a:ext cx="365868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9EFF60-E122-418A-8125-777CAF4D11B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222280" y="2883600"/>
            <a:ext cx="165960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945080" y="3279960"/>
            <a:ext cx="178524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19960" y="3279960"/>
            <a:ext cx="178524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1945080" y="4546800"/>
            <a:ext cx="178524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19960" y="4546800"/>
            <a:ext cx="178524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0595D7-59F2-4F60-AE9F-E32532B67DA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222280" y="2883600"/>
            <a:ext cx="165960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1945080" y="3279960"/>
            <a:ext cx="117792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182400" y="3279960"/>
            <a:ext cx="117792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419360" y="3279960"/>
            <a:ext cx="117792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1945080" y="4546800"/>
            <a:ext cx="117792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182400" y="4546800"/>
            <a:ext cx="117792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419360" y="4546800"/>
            <a:ext cx="117792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7831AC-39DB-4868-A4DE-551F7D92778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22280" y="2883600"/>
            <a:ext cx="165960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945080" y="3279960"/>
            <a:ext cx="3658680" cy="24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3A6156-F8B2-4896-9760-3D283DEF6DF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222280" y="2883600"/>
            <a:ext cx="165960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1945080" y="3279960"/>
            <a:ext cx="3658680" cy="24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2E8E2B-6653-40AA-8B02-0D80C00C770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222280" y="2883600"/>
            <a:ext cx="165960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1945080" y="3279960"/>
            <a:ext cx="1785240" cy="24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19960" y="3279960"/>
            <a:ext cx="1785240" cy="24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37E544-9701-4322-90AB-B7984C80BA9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222280" y="2883600"/>
            <a:ext cx="165960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C7B2CB-ED99-45C9-8AFA-C3A001CA7C8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222280" y="2883600"/>
            <a:ext cx="1659600" cy="403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EFF9BC-704F-4526-AE1F-A4D21599E9D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222280" y="2883600"/>
            <a:ext cx="165960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1945080" y="3279960"/>
            <a:ext cx="178524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19960" y="3279960"/>
            <a:ext cx="1785240" cy="24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1945080" y="4546800"/>
            <a:ext cx="178524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5B83BD-120B-43E6-B8A2-00E4DE78130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222280" y="2883600"/>
            <a:ext cx="165960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1945080" y="3279960"/>
            <a:ext cx="1785240" cy="24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19960" y="3279960"/>
            <a:ext cx="178524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19960" y="4546800"/>
            <a:ext cx="178524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A0DC3B-A9CE-489A-8B93-766AD103CD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222280" y="2883600"/>
            <a:ext cx="165960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945080" y="3279960"/>
            <a:ext cx="178524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19960" y="3279960"/>
            <a:ext cx="178524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1945080" y="4546800"/>
            <a:ext cx="3658680" cy="115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3BA939-C2B9-4346-A992-A72BE5A45BC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222280" y="2883600"/>
            <a:ext cx="165960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550" spc="-1" strike="noStrike">
                <a:latin typeface="Calibri"/>
              </a:rPr>
              <a:t>Click to edit the title text format</a:t>
            </a:r>
            <a:endParaRPr b="0" lang="en-US" sz="55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1945080" y="3279960"/>
            <a:ext cx="3658680" cy="24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750" spc="-1" strike="noStrike">
                <a:latin typeface="Calibri"/>
              </a:rPr>
              <a:t>Click to edit the outline text format</a:t>
            </a:r>
            <a:endParaRPr b="0" lang="en-US" sz="1575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5750" spc="-1" strike="noStrike">
                <a:latin typeface="Calibri"/>
              </a:rPr>
              <a:t>Second Outline Level</a:t>
            </a:r>
            <a:endParaRPr b="0" lang="en-US" sz="1575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750" spc="-1" strike="noStrike">
                <a:latin typeface="Calibri"/>
              </a:rPr>
              <a:t>Third Outline Level</a:t>
            </a:r>
            <a:endParaRPr b="0" lang="en-US" sz="1575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5750" spc="-1" strike="noStrike">
                <a:latin typeface="Calibri"/>
              </a:rPr>
              <a:t>Fourth Outline Level</a:t>
            </a:r>
            <a:endParaRPr b="0" lang="en-US" sz="1575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750" spc="-1" strike="noStrike">
                <a:latin typeface="Calibri"/>
              </a:rPr>
              <a:t>Fifth Outline Level</a:t>
            </a:r>
            <a:endParaRPr b="0" lang="en-US" sz="1575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750" spc="-1" strike="noStrike">
                <a:latin typeface="Calibri"/>
              </a:rPr>
              <a:t>Sixth Outline Level</a:t>
            </a:r>
            <a:endParaRPr b="0" lang="en-US" sz="1575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750" spc="-1" strike="noStrike">
                <a:latin typeface="Calibri"/>
              </a:rPr>
              <a:t>Seventh Outline Level</a:t>
            </a:r>
            <a:endParaRPr b="0" lang="en-US" sz="1575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7E9EBC9-C41D-49AF-801B-58EBE209C2B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222280" y="2883600"/>
            <a:ext cx="165960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5550" spc="94" strike="noStrike">
                <a:solidFill>
                  <a:srgbClr val="525252"/>
                </a:solidFill>
                <a:latin typeface="Century Gothic"/>
              </a:rPr>
              <a:t>Hola</a:t>
            </a:r>
            <a:endParaRPr b="0" lang="en-US" sz="5550" spc="-1" strike="noStrike"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1945080" y="3279960"/>
            <a:ext cx="3658680" cy="612432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5750" spc="-1526" strike="noStrike">
                <a:solidFill>
                  <a:srgbClr val="525252"/>
                </a:solidFill>
                <a:latin typeface="Arial Narrow"/>
              </a:rPr>
              <a:t>Marzo</a:t>
            </a:r>
            <a:endParaRPr b="0" lang="en-US" sz="15750" spc="-1" strike="noStrike">
              <a:latin typeface="Calibri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1865520" y="7929720"/>
            <a:ext cx="3282480" cy="37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350" spc="-12" strike="noStrike" u="sng">
                <a:solidFill>
                  <a:srgbClr val="ffffff"/>
                </a:solidFill>
                <a:uFillTx/>
                <a:latin typeface="Arial"/>
                <a:hlinkClick r:id="rId1"/>
              </a:rPr>
              <a:t>www.superportadas.com</a:t>
            </a:r>
            <a:endParaRPr b="0" lang="en-US" sz="23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2022-07-29T06:40:26Z</dcterms:created>
  <dc:creator/>
  <dc:description/>
  <dc:language>en-US</dc:language>
  <cp:lastModifiedBy/>
  <dcterms:modified xsi:type="dcterms:W3CDTF">2022-07-29T06:40:26Z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