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047" y="0"/>
            <a:ext cx="7550150" cy="10674350"/>
            <a:chOff x="3047" y="0"/>
            <a:chExt cx="7550150" cy="1067435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7" y="0"/>
              <a:ext cx="7549896" cy="10674094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381000" y="2449067"/>
              <a:ext cx="6791325" cy="5753100"/>
            </a:xfrm>
            <a:custGeom>
              <a:avLst/>
              <a:gdLst/>
              <a:ahLst/>
              <a:cxnLst/>
              <a:rect l="l" t="t" r="r" b="b"/>
              <a:pathLst>
                <a:path w="6791325" h="5753100">
                  <a:moveTo>
                    <a:pt x="635" y="5613400"/>
                  </a:moveTo>
                  <a:lnTo>
                    <a:pt x="0" y="5626100"/>
                  </a:lnTo>
                  <a:lnTo>
                    <a:pt x="0" y="5689600"/>
                  </a:lnTo>
                  <a:lnTo>
                    <a:pt x="635" y="5689600"/>
                  </a:lnTo>
                  <a:lnTo>
                    <a:pt x="635" y="5702300"/>
                  </a:lnTo>
                  <a:lnTo>
                    <a:pt x="3175" y="5727700"/>
                  </a:lnTo>
                  <a:lnTo>
                    <a:pt x="6985" y="5727700"/>
                  </a:lnTo>
                  <a:lnTo>
                    <a:pt x="13335" y="5740400"/>
                  </a:lnTo>
                  <a:lnTo>
                    <a:pt x="19050" y="5753100"/>
                  </a:lnTo>
                  <a:lnTo>
                    <a:pt x="24764" y="5753100"/>
                  </a:lnTo>
                  <a:lnTo>
                    <a:pt x="29845" y="5715000"/>
                  </a:lnTo>
                  <a:lnTo>
                    <a:pt x="5422773" y="5715000"/>
                  </a:lnTo>
                  <a:lnTo>
                    <a:pt x="5374513" y="5702300"/>
                  </a:lnTo>
                  <a:lnTo>
                    <a:pt x="43802" y="5702300"/>
                  </a:lnTo>
                  <a:lnTo>
                    <a:pt x="45072" y="5651500"/>
                  </a:lnTo>
                  <a:lnTo>
                    <a:pt x="5079" y="5651500"/>
                  </a:lnTo>
                  <a:lnTo>
                    <a:pt x="635" y="5613400"/>
                  </a:lnTo>
                  <a:close/>
                </a:path>
                <a:path w="6791325" h="5753100">
                  <a:moveTo>
                    <a:pt x="1446911" y="5740400"/>
                  </a:moveTo>
                  <a:lnTo>
                    <a:pt x="1274826" y="5740400"/>
                  </a:lnTo>
                  <a:lnTo>
                    <a:pt x="1220978" y="5753100"/>
                  </a:lnTo>
                  <a:lnTo>
                    <a:pt x="1460881" y="5753100"/>
                  </a:lnTo>
                  <a:lnTo>
                    <a:pt x="1446911" y="5740400"/>
                  </a:lnTo>
                  <a:close/>
                </a:path>
                <a:path w="6791325" h="5753100">
                  <a:moveTo>
                    <a:pt x="3678682" y="5740400"/>
                  </a:moveTo>
                  <a:lnTo>
                    <a:pt x="1561211" y="5740400"/>
                  </a:lnTo>
                  <a:lnTo>
                    <a:pt x="1511045" y="5753100"/>
                  </a:lnTo>
                  <a:lnTo>
                    <a:pt x="3632327" y="5753100"/>
                  </a:lnTo>
                  <a:lnTo>
                    <a:pt x="3678682" y="5740400"/>
                  </a:lnTo>
                  <a:close/>
                </a:path>
                <a:path w="6791325" h="5753100">
                  <a:moveTo>
                    <a:pt x="6709664" y="5740400"/>
                  </a:moveTo>
                  <a:lnTo>
                    <a:pt x="6623304" y="5740400"/>
                  </a:lnTo>
                  <a:lnTo>
                    <a:pt x="6644258" y="5753100"/>
                  </a:lnTo>
                  <a:lnTo>
                    <a:pt x="6675374" y="5753100"/>
                  </a:lnTo>
                  <a:lnTo>
                    <a:pt x="6709664" y="5740400"/>
                  </a:lnTo>
                  <a:close/>
                </a:path>
                <a:path w="6791325" h="5753100">
                  <a:moveTo>
                    <a:pt x="1706626" y="5727700"/>
                  </a:moveTo>
                  <a:lnTo>
                    <a:pt x="516178" y="5727700"/>
                  </a:lnTo>
                  <a:lnTo>
                    <a:pt x="562521" y="5740400"/>
                  </a:lnTo>
                  <a:lnTo>
                    <a:pt x="1653920" y="5740400"/>
                  </a:lnTo>
                  <a:lnTo>
                    <a:pt x="1706626" y="5727700"/>
                  </a:lnTo>
                  <a:close/>
                </a:path>
                <a:path w="6791325" h="5753100">
                  <a:moveTo>
                    <a:pt x="6774433" y="5727700"/>
                  </a:moveTo>
                  <a:lnTo>
                    <a:pt x="2912364" y="5727700"/>
                  </a:lnTo>
                  <a:lnTo>
                    <a:pt x="2921254" y="5740400"/>
                  </a:lnTo>
                  <a:lnTo>
                    <a:pt x="6774433" y="5740400"/>
                  </a:lnTo>
                  <a:lnTo>
                    <a:pt x="6774433" y="5727700"/>
                  </a:lnTo>
                  <a:close/>
                </a:path>
                <a:path w="6791325" h="5753100">
                  <a:moveTo>
                    <a:pt x="2516124" y="5715000"/>
                  </a:moveTo>
                  <a:lnTo>
                    <a:pt x="96507" y="5715000"/>
                  </a:lnTo>
                  <a:lnTo>
                    <a:pt x="117462" y="5727700"/>
                  </a:lnTo>
                  <a:lnTo>
                    <a:pt x="2297049" y="5727700"/>
                  </a:lnTo>
                  <a:lnTo>
                    <a:pt x="2516124" y="5715000"/>
                  </a:lnTo>
                  <a:close/>
                </a:path>
                <a:path w="6791325" h="5753100">
                  <a:moveTo>
                    <a:pt x="3231641" y="5715000"/>
                  </a:moveTo>
                  <a:lnTo>
                    <a:pt x="2618359" y="5715000"/>
                  </a:lnTo>
                  <a:lnTo>
                    <a:pt x="2669794" y="5727700"/>
                  </a:lnTo>
                  <a:lnTo>
                    <a:pt x="3180841" y="5727700"/>
                  </a:lnTo>
                  <a:lnTo>
                    <a:pt x="3231641" y="5715000"/>
                  </a:lnTo>
                  <a:close/>
                </a:path>
                <a:path w="6791325" h="5753100">
                  <a:moveTo>
                    <a:pt x="6709664" y="5715000"/>
                  </a:moveTo>
                  <a:lnTo>
                    <a:pt x="4596130" y="5715000"/>
                  </a:lnTo>
                  <a:lnTo>
                    <a:pt x="4544695" y="5727700"/>
                  </a:lnTo>
                  <a:lnTo>
                    <a:pt x="6720458" y="5727700"/>
                  </a:lnTo>
                  <a:lnTo>
                    <a:pt x="6709664" y="5715000"/>
                  </a:lnTo>
                  <a:close/>
                </a:path>
                <a:path w="6791325" h="5753100">
                  <a:moveTo>
                    <a:pt x="6746494" y="5448300"/>
                  </a:moveTo>
                  <a:lnTo>
                    <a:pt x="6748399" y="5473700"/>
                  </a:lnTo>
                  <a:lnTo>
                    <a:pt x="6749669" y="5499100"/>
                  </a:lnTo>
                  <a:lnTo>
                    <a:pt x="6750304" y="5537200"/>
                  </a:lnTo>
                  <a:lnTo>
                    <a:pt x="6750304" y="5715000"/>
                  </a:lnTo>
                  <a:lnTo>
                    <a:pt x="6737604" y="5715000"/>
                  </a:lnTo>
                  <a:lnTo>
                    <a:pt x="6727444" y="5727700"/>
                  </a:lnTo>
                  <a:lnTo>
                    <a:pt x="6773164" y="5727700"/>
                  </a:lnTo>
                  <a:lnTo>
                    <a:pt x="6774433" y="5715000"/>
                  </a:lnTo>
                  <a:lnTo>
                    <a:pt x="6774433" y="5473700"/>
                  </a:lnTo>
                  <a:lnTo>
                    <a:pt x="6753479" y="5473700"/>
                  </a:lnTo>
                  <a:lnTo>
                    <a:pt x="6746494" y="5448300"/>
                  </a:lnTo>
                  <a:close/>
                </a:path>
                <a:path w="6791325" h="5753100">
                  <a:moveTo>
                    <a:pt x="6564883" y="5702300"/>
                  </a:moveTo>
                  <a:lnTo>
                    <a:pt x="5569966" y="5702300"/>
                  </a:lnTo>
                  <a:lnTo>
                    <a:pt x="5520436" y="5715000"/>
                  </a:lnTo>
                  <a:lnTo>
                    <a:pt x="6599808" y="5715000"/>
                  </a:lnTo>
                  <a:lnTo>
                    <a:pt x="6564883" y="5702300"/>
                  </a:lnTo>
                  <a:close/>
                </a:path>
                <a:path w="6791325" h="5753100">
                  <a:moveTo>
                    <a:pt x="1989201" y="5689600"/>
                  </a:moveTo>
                  <a:lnTo>
                    <a:pt x="1811401" y="5689600"/>
                  </a:lnTo>
                  <a:lnTo>
                    <a:pt x="1766316" y="5702300"/>
                  </a:lnTo>
                  <a:lnTo>
                    <a:pt x="2036826" y="5702300"/>
                  </a:lnTo>
                  <a:lnTo>
                    <a:pt x="1989201" y="5689600"/>
                  </a:lnTo>
                  <a:close/>
                </a:path>
                <a:path w="6791325" h="5753100">
                  <a:moveTo>
                    <a:pt x="3384041" y="5689600"/>
                  </a:moveTo>
                  <a:lnTo>
                    <a:pt x="3330066" y="5702300"/>
                  </a:lnTo>
                  <a:lnTo>
                    <a:pt x="3439287" y="5702300"/>
                  </a:lnTo>
                  <a:lnTo>
                    <a:pt x="3384041" y="5689600"/>
                  </a:lnTo>
                  <a:close/>
                </a:path>
                <a:path w="6791325" h="5753100">
                  <a:moveTo>
                    <a:pt x="4006850" y="5689600"/>
                  </a:moveTo>
                  <a:lnTo>
                    <a:pt x="3716782" y="5689600"/>
                  </a:lnTo>
                  <a:lnTo>
                    <a:pt x="3664077" y="5702300"/>
                  </a:lnTo>
                  <a:lnTo>
                    <a:pt x="4272915" y="5702300"/>
                  </a:lnTo>
                  <a:lnTo>
                    <a:pt x="4006850" y="5689600"/>
                  </a:lnTo>
                  <a:close/>
                </a:path>
                <a:path w="6791325" h="5753100">
                  <a:moveTo>
                    <a:pt x="4825873" y="5689600"/>
                  </a:moveTo>
                  <a:lnTo>
                    <a:pt x="4799838" y="5702300"/>
                  </a:lnTo>
                  <a:lnTo>
                    <a:pt x="4885563" y="5702300"/>
                  </a:lnTo>
                  <a:lnTo>
                    <a:pt x="4825873" y="5689600"/>
                  </a:lnTo>
                  <a:close/>
                </a:path>
                <a:path w="6791325" h="5753100">
                  <a:moveTo>
                    <a:pt x="5070348" y="5689600"/>
                  </a:moveTo>
                  <a:lnTo>
                    <a:pt x="5019548" y="5689600"/>
                  </a:lnTo>
                  <a:lnTo>
                    <a:pt x="4976368" y="5702300"/>
                  </a:lnTo>
                  <a:lnTo>
                    <a:pt x="5133848" y="5702300"/>
                  </a:lnTo>
                  <a:lnTo>
                    <a:pt x="5070348" y="5689600"/>
                  </a:lnTo>
                  <a:close/>
                </a:path>
                <a:path w="6791325" h="5753100">
                  <a:moveTo>
                    <a:pt x="41275" y="4876800"/>
                  </a:moveTo>
                  <a:lnTo>
                    <a:pt x="16298" y="4876800"/>
                  </a:lnTo>
                  <a:lnTo>
                    <a:pt x="14604" y="4902200"/>
                  </a:lnTo>
                  <a:lnTo>
                    <a:pt x="13970" y="4940300"/>
                  </a:lnTo>
                  <a:lnTo>
                    <a:pt x="17145" y="5003800"/>
                  </a:lnTo>
                  <a:lnTo>
                    <a:pt x="16510" y="5054600"/>
                  </a:lnTo>
                  <a:lnTo>
                    <a:pt x="16510" y="5130800"/>
                  </a:lnTo>
                  <a:lnTo>
                    <a:pt x="17145" y="5181600"/>
                  </a:lnTo>
                  <a:lnTo>
                    <a:pt x="13335" y="5181600"/>
                  </a:lnTo>
                  <a:lnTo>
                    <a:pt x="13335" y="5207000"/>
                  </a:lnTo>
                  <a:lnTo>
                    <a:pt x="17145" y="5245100"/>
                  </a:lnTo>
                  <a:lnTo>
                    <a:pt x="17145" y="5257800"/>
                  </a:lnTo>
                  <a:lnTo>
                    <a:pt x="17779" y="5295900"/>
                  </a:lnTo>
                  <a:lnTo>
                    <a:pt x="18414" y="5308600"/>
                  </a:lnTo>
                  <a:lnTo>
                    <a:pt x="21589" y="5486400"/>
                  </a:lnTo>
                  <a:lnTo>
                    <a:pt x="22225" y="5524500"/>
                  </a:lnTo>
                  <a:lnTo>
                    <a:pt x="23495" y="5575300"/>
                  </a:lnTo>
                  <a:lnTo>
                    <a:pt x="21589" y="5626100"/>
                  </a:lnTo>
                  <a:lnTo>
                    <a:pt x="13335" y="5638800"/>
                  </a:lnTo>
                  <a:lnTo>
                    <a:pt x="12064" y="5638800"/>
                  </a:lnTo>
                  <a:lnTo>
                    <a:pt x="8889" y="5651500"/>
                  </a:lnTo>
                  <a:lnTo>
                    <a:pt x="45072" y="5651500"/>
                  </a:lnTo>
                  <a:lnTo>
                    <a:pt x="46342" y="5600700"/>
                  </a:lnTo>
                  <a:lnTo>
                    <a:pt x="48247" y="5537200"/>
                  </a:lnTo>
                  <a:lnTo>
                    <a:pt x="52057" y="5384800"/>
                  </a:lnTo>
                  <a:lnTo>
                    <a:pt x="52692" y="5321300"/>
                  </a:lnTo>
                  <a:lnTo>
                    <a:pt x="51422" y="5308600"/>
                  </a:lnTo>
                  <a:lnTo>
                    <a:pt x="49517" y="5295900"/>
                  </a:lnTo>
                  <a:lnTo>
                    <a:pt x="46977" y="5283200"/>
                  </a:lnTo>
                  <a:lnTo>
                    <a:pt x="45072" y="5257800"/>
                  </a:lnTo>
                  <a:lnTo>
                    <a:pt x="43802" y="5207000"/>
                  </a:lnTo>
                  <a:lnTo>
                    <a:pt x="43802" y="5181600"/>
                  </a:lnTo>
                  <a:lnTo>
                    <a:pt x="15875" y="5181600"/>
                  </a:lnTo>
                  <a:lnTo>
                    <a:pt x="14604" y="5168900"/>
                  </a:lnTo>
                  <a:lnTo>
                    <a:pt x="43484" y="5168900"/>
                  </a:lnTo>
                  <a:lnTo>
                    <a:pt x="43167" y="5156200"/>
                  </a:lnTo>
                  <a:lnTo>
                    <a:pt x="42532" y="5105400"/>
                  </a:lnTo>
                  <a:lnTo>
                    <a:pt x="42532" y="5054600"/>
                  </a:lnTo>
                  <a:lnTo>
                    <a:pt x="41909" y="5003800"/>
                  </a:lnTo>
                  <a:lnTo>
                    <a:pt x="41275" y="4902200"/>
                  </a:lnTo>
                  <a:lnTo>
                    <a:pt x="41275" y="4876800"/>
                  </a:lnTo>
                  <a:close/>
                </a:path>
                <a:path w="6791325" h="5753100">
                  <a:moveTo>
                    <a:pt x="6777608" y="5448300"/>
                  </a:moveTo>
                  <a:lnTo>
                    <a:pt x="6774433" y="5448300"/>
                  </a:lnTo>
                  <a:lnTo>
                    <a:pt x="6776339" y="5461000"/>
                  </a:lnTo>
                  <a:lnTo>
                    <a:pt x="6776339" y="5499100"/>
                  </a:lnTo>
                  <a:lnTo>
                    <a:pt x="6780149" y="5511800"/>
                  </a:lnTo>
                  <a:lnTo>
                    <a:pt x="6781419" y="5486400"/>
                  </a:lnTo>
                  <a:lnTo>
                    <a:pt x="6780149" y="5461000"/>
                  </a:lnTo>
                  <a:lnTo>
                    <a:pt x="6777608" y="5448300"/>
                  </a:lnTo>
                  <a:close/>
                </a:path>
                <a:path w="6791325" h="5753100">
                  <a:moveTo>
                    <a:pt x="6752844" y="4749800"/>
                  </a:moveTo>
                  <a:lnTo>
                    <a:pt x="6750304" y="4800600"/>
                  </a:lnTo>
                  <a:lnTo>
                    <a:pt x="6748399" y="4851400"/>
                  </a:lnTo>
                  <a:lnTo>
                    <a:pt x="6747129" y="4902200"/>
                  </a:lnTo>
                  <a:lnTo>
                    <a:pt x="6747129" y="4940300"/>
                  </a:lnTo>
                  <a:lnTo>
                    <a:pt x="6746494" y="5003800"/>
                  </a:lnTo>
                  <a:lnTo>
                    <a:pt x="6747764" y="5105400"/>
                  </a:lnTo>
                  <a:lnTo>
                    <a:pt x="6749033" y="5156200"/>
                  </a:lnTo>
                  <a:lnTo>
                    <a:pt x="6750939" y="5257800"/>
                  </a:lnTo>
                  <a:lnTo>
                    <a:pt x="6752208" y="5321300"/>
                  </a:lnTo>
                  <a:lnTo>
                    <a:pt x="6753479" y="5422900"/>
                  </a:lnTo>
                  <a:lnTo>
                    <a:pt x="6753479" y="5473700"/>
                  </a:lnTo>
                  <a:lnTo>
                    <a:pt x="6774433" y="5473700"/>
                  </a:lnTo>
                  <a:lnTo>
                    <a:pt x="6774549" y="5295900"/>
                  </a:lnTo>
                  <a:lnTo>
                    <a:pt x="6775646" y="5054600"/>
                  </a:lnTo>
                  <a:lnTo>
                    <a:pt x="6775704" y="4940300"/>
                  </a:lnTo>
                  <a:lnTo>
                    <a:pt x="6776339" y="4889500"/>
                  </a:lnTo>
                  <a:lnTo>
                    <a:pt x="6776974" y="4775200"/>
                  </a:lnTo>
                  <a:lnTo>
                    <a:pt x="6754749" y="4775200"/>
                  </a:lnTo>
                  <a:lnTo>
                    <a:pt x="6754114" y="4762500"/>
                  </a:lnTo>
                  <a:lnTo>
                    <a:pt x="6753479" y="4762500"/>
                  </a:lnTo>
                  <a:lnTo>
                    <a:pt x="6752844" y="4749800"/>
                  </a:lnTo>
                  <a:close/>
                </a:path>
                <a:path w="6791325" h="5753100">
                  <a:moveTo>
                    <a:pt x="6785229" y="4635500"/>
                  </a:moveTo>
                  <a:lnTo>
                    <a:pt x="6778244" y="4635500"/>
                  </a:lnTo>
                  <a:lnTo>
                    <a:pt x="6780149" y="4787900"/>
                  </a:lnTo>
                  <a:lnTo>
                    <a:pt x="6780783" y="4826000"/>
                  </a:lnTo>
                  <a:lnTo>
                    <a:pt x="6780783" y="5003800"/>
                  </a:lnTo>
                  <a:lnTo>
                    <a:pt x="6779967" y="5130800"/>
                  </a:lnTo>
                  <a:lnTo>
                    <a:pt x="6778879" y="5283200"/>
                  </a:lnTo>
                  <a:lnTo>
                    <a:pt x="6778244" y="5359400"/>
                  </a:lnTo>
                  <a:lnTo>
                    <a:pt x="6778244" y="5410200"/>
                  </a:lnTo>
                  <a:lnTo>
                    <a:pt x="6780149" y="5410200"/>
                  </a:lnTo>
                  <a:lnTo>
                    <a:pt x="6782054" y="5397500"/>
                  </a:lnTo>
                  <a:lnTo>
                    <a:pt x="6786499" y="5397500"/>
                  </a:lnTo>
                  <a:lnTo>
                    <a:pt x="6787133" y="5359400"/>
                  </a:lnTo>
                  <a:lnTo>
                    <a:pt x="6785864" y="5308600"/>
                  </a:lnTo>
                  <a:lnTo>
                    <a:pt x="6782054" y="5207000"/>
                  </a:lnTo>
                  <a:lnTo>
                    <a:pt x="6782054" y="5168900"/>
                  </a:lnTo>
                  <a:lnTo>
                    <a:pt x="6783958" y="5118100"/>
                  </a:lnTo>
                  <a:lnTo>
                    <a:pt x="6787133" y="5118100"/>
                  </a:lnTo>
                  <a:lnTo>
                    <a:pt x="6786499" y="5092700"/>
                  </a:lnTo>
                  <a:lnTo>
                    <a:pt x="6783958" y="5080000"/>
                  </a:lnTo>
                  <a:lnTo>
                    <a:pt x="6781419" y="5080000"/>
                  </a:lnTo>
                  <a:lnTo>
                    <a:pt x="6782689" y="5041900"/>
                  </a:lnTo>
                  <a:lnTo>
                    <a:pt x="6785229" y="5029200"/>
                  </a:lnTo>
                  <a:lnTo>
                    <a:pt x="6789674" y="5029200"/>
                  </a:lnTo>
                  <a:lnTo>
                    <a:pt x="6789039" y="5003800"/>
                  </a:lnTo>
                  <a:lnTo>
                    <a:pt x="6789039" y="4787900"/>
                  </a:lnTo>
                  <a:lnTo>
                    <a:pt x="6788404" y="4737100"/>
                  </a:lnTo>
                  <a:lnTo>
                    <a:pt x="6787133" y="4686300"/>
                  </a:lnTo>
                  <a:lnTo>
                    <a:pt x="6785229" y="4635500"/>
                  </a:lnTo>
                  <a:close/>
                </a:path>
                <a:path w="6791325" h="5753100">
                  <a:moveTo>
                    <a:pt x="6786499" y="5397500"/>
                  </a:moveTo>
                  <a:lnTo>
                    <a:pt x="6783958" y="5397500"/>
                  </a:lnTo>
                  <a:lnTo>
                    <a:pt x="6785864" y="5410200"/>
                  </a:lnTo>
                  <a:lnTo>
                    <a:pt x="6786499" y="5397500"/>
                  </a:lnTo>
                  <a:close/>
                </a:path>
                <a:path w="6791325" h="5753100">
                  <a:moveTo>
                    <a:pt x="6787133" y="5118100"/>
                  </a:moveTo>
                  <a:lnTo>
                    <a:pt x="6783958" y="5118100"/>
                  </a:lnTo>
                  <a:lnTo>
                    <a:pt x="6787133" y="5130800"/>
                  </a:lnTo>
                  <a:lnTo>
                    <a:pt x="6787133" y="5118100"/>
                  </a:lnTo>
                  <a:close/>
                </a:path>
                <a:path w="6791325" h="5753100">
                  <a:moveTo>
                    <a:pt x="6789674" y="5029200"/>
                  </a:moveTo>
                  <a:lnTo>
                    <a:pt x="6787133" y="5029200"/>
                  </a:lnTo>
                  <a:lnTo>
                    <a:pt x="6788404" y="5041900"/>
                  </a:lnTo>
                  <a:lnTo>
                    <a:pt x="6789674" y="5041900"/>
                  </a:lnTo>
                  <a:lnTo>
                    <a:pt x="6789674" y="5029200"/>
                  </a:lnTo>
                  <a:close/>
                </a:path>
                <a:path w="6791325" h="5753100">
                  <a:moveTo>
                    <a:pt x="17145" y="4864100"/>
                  </a:moveTo>
                  <a:lnTo>
                    <a:pt x="13335" y="4876800"/>
                  </a:lnTo>
                  <a:lnTo>
                    <a:pt x="16298" y="4876800"/>
                  </a:lnTo>
                  <a:lnTo>
                    <a:pt x="17145" y="4864100"/>
                  </a:lnTo>
                  <a:close/>
                </a:path>
                <a:path w="6791325" h="5753100">
                  <a:moveTo>
                    <a:pt x="6737604" y="0"/>
                  </a:moveTo>
                  <a:lnTo>
                    <a:pt x="3148457" y="0"/>
                  </a:lnTo>
                  <a:lnTo>
                    <a:pt x="3096387" y="12700"/>
                  </a:lnTo>
                  <a:lnTo>
                    <a:pt x="17145" y="12700"/>
                  </a:lnTo>
                  <a:lnTo>
                    <a:pt x="17145" y="165100"/>
                  </a:lnTo>
                  <a:lnTo>
                    <a:pt x="17779" y="317500"/>
                  </a:lnTo>
                  <a:lnTo>
                    <a:pt x="18414" y="381000"/>
                  </a:lnTo>
                  <a:lnTo>
                    <a:pt x="18414" y="431800"/>
                  </a:lnTo>
                  <a:lnTo>
                    <a:pt x="14604" y="584200"/>
                  </a:lnTo>
                  <a:lnTo>
                    <a:pt x="13335" y="685800"/>
                  </a:lnTo>
                  <a:lnTo>
                    <a:pt x="12700" y="723900"/>
                  </a:lnTo>
                  <a:lnTo>
                    <a:pt x="11429" y="825500"/>
                  </a:lnTo>
                  <a:lnTo>
                    <a:pt x="11429" y="876300"/>
                  </a:lnTo>
                  <a:lnTo>
                    <a:pt x="10795" y="927100"/>
                  </a:lnTo>
                  <a:lnTo>
                    <a:pt x="10795" y="1104900"/>
                  </a:lnTo>
                  <a:lnTo>
                    <a:pt x="11429" y="1130300"/>
                  </a:lnTo>
                  <a:lnTo>
                    <a:pt x="11429" y="1181100"/>
                  </a:lnTo>
                  <a:lnTo>
                    <a:pt x="12064" y="1231900"/>
                  </a:lnTo>
                  <a:lnTo>
                    <a:pt x="12064" y="1282700"/>
                  </a:lnTo>
                  <a:lnTo>
                    <a:pt x="14604" y="1485900"/>
                  </a:lnTo>
                  <a:lnTo>
                    <a:pt x="15875" y="1524000"/>
                  </a:lnTo>
                  <a:lnTo>
                    <a:pt x="17145" y="1625600"/>
                  </a:lnTo>
                  <a:lnTo>
                    <a:pt x="18414" y="1676400"/>
                  </a:lnTo>
                  <a:lnTo>
                    <a:pt x="19050" y="1727200"/>
                  </a:lnTo>
                  <a:lnTo>
                    <a:pt x="19050" y="1778000"/>
                  </a:lnTo>
                  <a:lnTo>
                    <a:pt x="19685" y="1828800"/>
                  </a:lnTo>
                  <a:lnTo>
                    <a:pt x="19685" y="1981200"/>
                  </a:lnTo>
                  <a:lnTo>
                    <a:pt x="19050" y="2095500"/>
                  </a:lnTo>
                  <a:lnTo>
                    <a:pt x="18414" y="2146300"/>
                  </a:lnTo>
                  <a:lnTo>
                    <a:pt x="18414" y="2197100"/>
                  </a:lnTo>
                  <a:lnTo>
                    <a:pt x="17145" y="2298700"/>
                  </a:lnTo>
                  <a:lnTo>
                    <a:pt x="16510" y="2387600"/>
                  </a:lnTo>
                  <a:lnTo>
                    <a:pt x="14604" y="2540000"/>
                  </a:lnTo>
                  <a:lnTo>
                    <a:pt x="13970" y="2641600"/>
                  </a:lnTo>
                  <a:lnTo>
                    <a:pt x="12700" y="2743200"/>
                  </a:lnTo>
                  <a:lnTo>
                    <a:pt x="12064" y="2844800"/>
                  </a:lnTo>
                  <a:lnTo>
                    <a:pt x="12064" y="2921000"/>
                  </a:lnTo>
                  <a:lnTo>
                    <a:pt x="11429" y="2971800"/>
                  </a:lnTo>
                  <a:lnTo>
                    <a:pt x="11429" y="3086100"/>
                  </a:lnTo>
                  <a:lnTo>
                    <a:pt x="12064" y="3111500"/>
                  </a:lnTo>
                  <a:lnTo>
                    <a:pt x="12064" y="3162300"/>
                  </a:lnTo>
                  <a:lnTo>
                    <a:pt x="12700" y="3213100"/>
                  </a:lnTo>
                  <a:lnTo>
                    <a:pt x="12064" y="3263900"/>
                  </a:lnTo>
                  <a:lnTo>
                    <a:pt x="11429" y="3302000"/>
                  </a:lnTo>
                  <a:lnTo>
                    <a:pt x="10795" y="3352800"/>
                  </a:lnTo>
                  <a:lnTo>
                    <a:pt x="11324" y="3479800"/>
                  </a:lnTo>
                  <a:lnTo>
                    <a:pt x="11429" y="3556000"/>
                  </a:lnTo>
                  <a:lnTo>
                    <a:pt x="12064" y="3606800"/>
                  </a:lnTo>
                  <a:lnTo>
                    <a:pt x="12064" y="3657600"/>
                  </a:lnTo>
                  <a:lnTo>
                    <a:pt x="13970" y="3810000"/>
                  </a:lnTo>
                  <a:lnTo>
                    <a:pt x="15239" y="3860800"/>
                  </a:lnTo>
                  <a:lnTo>
                    <a:pt x="16510" y="3962400"/>
                  </a:lnTo>
                  <a:lnTo>
                    <a:pt x="19050" y="4114800"/>
                  </a:lnTo>
                  <a:lnTo>
                    <a:pt x="22860" y="4419600"/>
                  </a:lnTo>
                  <a:lnTo>
                    <a:pt x="19685" y="4521200"/>
                  </a:lnTo>
                  <a:lnTo>
                    <a:pt x="18414" y="4572000"/>
                  </a:lnTo>
                  <a:lnTo>
                    <a:pt x="16510" y="4622800"/>
                  </a:lnTo>
                  <a:lnTo>
                    <a:pt x="15239" y="4673600"/>
                  </a:lnTo>
                  <a:lnTo>
                    <a:pt x="13335" y="4826000"/>
                  </a:lnTo>
                  <a:lnTo>
                    <a:pt x="13335" y="4864100"/>
                  </a:lnTo>
                  <a:lnTo>
                    <a:pt x="41275" y="4864100"/>
                  </a:lnTo>
                  <a:lnTo>
                    <a:pt x="41275" y="4775200"/>
                  </a:lnTo>
                  <a:lnTo>
                    <a:pt x="42532" y="4724400"/>
                  </a:lnTo>
                  <a:lnTo>
                    <a:pt x="42532" y="4686300"/>
                  </a:lnTo>
                  <a:lnTo>
                    <a:pt x="41275" y="4660900"/>
                  </a:lnTo>
                  <a:lnTo>
                    <a:pt x="41275" y="4635500"/>
                  </a:lnTo>
                  <a:lnTo>
                    <a:pt x="43802" y="4635500"/>
                  </a:lnTo>
                  <a:lnTo>
                    <a:pt x="45072" y="4572000"/>
                  </a:lnTo>
                  <a:lnTo>
                    <a:pt x="51422" y="4572000"/>
                  </a:lnTo>
                  <a:lnTo>
                    <a:pt x="51422" y="4267200"/>
                  </a:lnTo>
                  <a:lnTo>
                    <a:pt x="53962" y="4267200"/>
                  </a:lnTo>
                  <a:lnTo>
                    <a:pt x="57137" y="4216400"/>
                  </a:lnTo>
                  <a:lnTo>
                    <a:pt x="55867" y="4178300"/>
                  </a:lnTo>
                  <a:lnTo>
                    <a:pt x="53327" y="4140200"/>
                  </a:lnTo>
                  <a:lnTo>
                    <a:pt x="51422" y="4102100"/>
                  </a:lnTo>
                  <a:lnTo>
                    <a:pt x="51422" y="4089400"/>
                  </a:lnTo>
                  <a:lnTo>
                    <a:pt x="52057" y="4076700"/>
                  </a:lnTo>
                  <a:lnTo>
                    <a:pt x="53327" y="4064000"/>
                  </a:lnTo>
                  <a:lnTo>
                    <a:pt x="55232" y="4051300"/>
                  </a:lnTo>
                  <a:lnTo>
                    <a:pt x="57772" y="4025900"/>
                  </a:lnTo>
                  <a:lnTo>
                    <a:pt x="53327" y="4013200"/>
                  </a:lnTo>
                  <a:lnTo>
                    <a:pt x="52057" y="3962400"/>
                  </a:lnTo>
                  <a:lnTo>
                    <a:pt x="52692" y="3911600"/>
                  </a:lnTo>
                  <a:lnTo>
                    <a:pt x="52692" y="3848100"/>
                  </a:lnTo>
                  <a:lnTo>
                    <a:pt x="49517" y="3797300"/>
                  </a:lnTo>
                  <a:lnTo>
                    <a:pt x="49517" y="3771900"/>
                  </a:lnTo>
                  <a:lnTo>
                    <a:pt x="51422" y="3759200"/>
                  </a:lnTo>
                  <a:lnTo>
                    <a:pt x="53962" y="3759200"/>
                  </a:lnTo>
                  <a:lnTo>
                    <a:pt x="55232" y="3657600"/>
                  </a:lnTo>
                  <a:lnTo>
                    <a:pt x="55867" y="3594100"/>
                  </a:lnTo>
                  <a:lnTo>
                    <a:pt x="57899" y="3378200"/>
                  </a:lnTo>
                  <a:lnTo>
                    <a:pt x="58407" y="3327400"/>
                  </a:lnTo>
                  <a:lnTo>
                    <a:pt x="58407" y="3289300"/>
                  </a:lnTo>
                  <a:lnTo>
                    <a:pt x="59677" y="3187700"/>
                  </a:lnTo>
                  <a:lnTo>
                    <a:pt x="57137" y="3136900"/>
                  </a:lnTo>
                  <a:lnTo>
                    <a:pt x="55232" y="3086100"/>
                  </a:lnTo>
                  <a:lnTo>
                    <a:pt x="55311" y="3009900"/>
                  </a:lnTo>
                  <a:lnTo>
                    <a:pt x="55867" y="2921000"/>
                  </a:lnTo>
                  <a:lnTo>
                    <a:pt x="56502" y="2870200"/>
                  </a:lnTo>
                  <a:lnTo>
                    <a:pt x="55232" y="2819400"/>
                  </a:lnTo>
                  <a:lnTo>
                    <a:pt x="53327" y="2768600"/>
                  </a:lnTo>
                  <a:lnTo>
                    <a:pt x="49517" y="2730500"/>
                  </a:lnTo>
                  <a:lnTo>
                    <a:pt x="50787" y="2692400"/>
                  </a:lnTo>
                  <a:lnTo>
                    <a:pt x="54597" y="2540000"/>
                  </a:lnTo>
                  <a:lnTo>
                    <a:pt x="55232" y="2489200"/>
                  </a:lnTo>
                  <a:lnTo>
                    <a:pt x="55232" y="2438400"/>
                  </a:lnTo>
                  <a:lnTo>
                    <a:pt x="54597" y="2374900"/>
                  </a:lnTo>
                  <a:lnTo>
                    <a:pt x="52692" y="2324100"/>
                  </a:lnTo>
                  <a:lnTo>
                    <a:pt x="55232" y="2324100"/>
                  </a:lnTo>
                  <a:lnTo>
                    <a:pt x="53962" y="2171700"/>
                  </a:lnTo>
                  <a:lnTo>
                    <a:pt x="53327" y="2120900"/>
                  </a:lnTo>
                  <a:lnTo>
                    <a:pt x="52057" y="2070100"/>
                  </a:lnTo>
                  <a:lnTo>
                    <a:pt x="50787" y="2006600"/>
                  </a:lnTo>
                  <a:lnTo>
                    <a:pt x="48882" y="1968500"/>
                  </a:lnTo>
                  <a:lnTo>
                    <a:pt x="46977" y="1917700"/>
                  </a:lnTo>
                  <a:lnTo>
                    <a:pt x="43802" y="1879600"/>
                  </a:lnTo>
                  <a:lnTo>
                    <a:pt x="52057" y="1841500"/>
                  </a:lnTo>
                  <a:lnTo>
                    <a:pt x="55867" y="1790700"/>
                  </a:lnTo>
                  <a:lnTo>
                    <a:pt x="57137" y="1752600"/>
                  </a:lnTo>
                  <a:lnTo>
                    <a:pt x="59677" y="1701800"/>
                  </a:lnTo>
                  <a:lnTo>
                    <a:pt x="57772" y="1663700"/>
                  </a:lnTo>
                  <a:lnTo>
                    <a:pt x="55232" y="1562100"/>
                  </a:lnTo>
                  <a:lnTo>
                    <a:pt x="54597" y="1511300"/>
                  </a:lnTo>
                  <a:lnTo>
                    <a:pt x="53327" y="1447800"/>
                  </a:lnTo>
                  <a:lnTo>
                    <a:pt x="51422" y="1333500"/>
                  </a:lnTo>
                  <a:lnTo>
                    <a:pt x="50152" y="1270000"/>
                  </a:lnTo>
                  <a:lnTo>
                    <a:pt x="48247" y="1219200"/>
                  </a:lnTo>
                  <a:lnTo>
                    <a:pt x="50787" y="1193800"/>
                  </a:lnTo>
                  <a:lnTo>
                    <a:pt x="50787" y="1130300"/>
                  </a:lnTo>
                  <a:lnTo>
                    <a:pt x="51422" y="1104900"/>
                  </a:lnTo>
                  <a:lnTo>
                    <a:pt x="55232" y="1079500"/>
                  </a:lnTo>
                  <a:lnTo>
                    <a:pt x="51422" y="977900"/>
                  </a:lnTo>
                  <a:lnTo>
                    <a:pt x="50152" y="927100"/>
                  </a:lnTo>
                  <a:lnTo>
                    <a:pt x="48247" y="876300"/>
                  </a:lnTo>
                  <a:lnTo>
                    <a:pt x="46977" y="825500"/>
                  </a:lnTo>
                  <a:lnTo>
                    <a:pt x="46342" y="774700"/>
                  </a:lnTo>
                  <a:lnTo>
                    <a:pt x="45072" y="723900"/>
                  </a:lnTo>
                  <a:lnTo>
                    <a:pt x="43802" y="622300"/>
                  </a:lnTo>
                  <a:lnTo>
                    <a:pt x="43802" y="292100"/>
                  </a:lnTo>
                  <a:lnTo>
                    <a:pt x="45072" y="152400"/>
                  </a:lnTo>
                  <a:lnTo>
                    <a:pt x="45580" y="101600"/>
                  </a:lnTo>
                  <a:lnTo>
                    <a:pt x="45707" y="50800"/>
                  </a:lnTo>
                  <a:lnTo>
                    <a:pt x="493953" y="50800"/>
                  </a:lnTo>
                  <a:lnTo>
                    <a:pt x="541578" y="38100"/>
                  </a:lnTo>
                  <a:lnTo>
                    <a:pt x="589826" y="38100"/>
                  </a:lnTo>
                  <a:lnTo>
                    <a:pt x="636803" y="25400"/>
                  </a:lnTo>
                  <a:lnTo>
                    <a:pt x="6737604" y="25400"/>
                  </a:lnTo>
                  <a:lnTo>
                    <a:pt x="6737604" y="0"/>
                  </a:lnTo>
                  <a:close/>
                </a:path>
                <a:path w="6791325" h="5753100">
                  <a:moveTo>
                    <a:pt x="6753479" y="4559300"/>
                  </a:moveTo>
                  <a:lnTo>
                    <a:pt x="6755383" y="4622800"/>
                  </a:lnTo>
                  <a:lnTo>
                    <a:pt x="6756654" y="4673600"/>
                  </a:lnTo>
                  <a:lnTo>
                    <a:pt x="6756654" y="4724400"/>
                  </a:lnTo>
                  <a:lnTo>
                    <a:pt x="6754749" y="4775200"/>
                  </a:lnTo>
                  <a:lnTo>
                    <a:pt x="6776974" y="4775200"/>
                  </a:lnTo>
                  <a:lnTo>
                    <a:pt x="6776974" y="4737100"/>
                  </a:lnTo>
                  <a:lnTo>
                    <a:pt x="6778244" y="4635500"/>
                  </a:lnTo>
                  <a:lnTo>
                    <a:pt x="6785229" y="4635500"/>
                  </a:lnTo>
                  <a:lnTo>
                    <a:pt x="6782689" y="4584700"/>
                  </a:lnTo>
                  <a:lnTo>
                    <a:pt x="6757289" y="4584700"/>
                  </a:lnTo>
                  <a:lnTo>
                    <a:pt x="6753479" y="4559300"/>
                  </a:lnTo>
                  <a:close/>
                </a:path>
                <a:path w="6791325" h="5753100">
                  <a:moveTo>
                    <a:pt x="51422" y="4572000"/>
                  </a:moveTo>
                  <a:lnTo>
                    <a:pt x="50787" y="4572000"/>
                  </a:lnTo>
                  <a:lnTo>
                    <a:pt x="51422" y="4584700"/>
                  </a:lnTo>
                  <a:lnTo>
                    <a:pt x="51422" y="4572000"/>
                  </a:lnTo>
                  <a:close/>
                </a:path>
                <a:path w="6791325" h="5753100">
                  <a:moveTo>
                    <a:pt x="6746494" y="3670300"/>
                  </a:moveTo>
                  <a:lnTo>
                    <a:pt x="6750304" y="3721100"/>
                  </a:lnTo>
                  <a:lnTo>
                    <a:pt x="6750304" y="3784600"/>
                  </a:lnTo>
                  <a:lnTo>
                    <a:pt x="6751574" y="3835400"/>
                  </a:lnTo>
                  <a:lnTo>
                    <a:pt x="6758558" y="3848100"/>
                  </a:lnTo>
                  <a:lnTo>
                    <a:pt x="6753479" y="3911600"/>
                  </a:lnTo>
                  <a:lnTo>
                    <a:pt x="6757289" y="3962400"/>
                  </a:lnTo>
                  <a:lnTo>
                    <a:pt x="6759829" y="4000500"/>
                  </a:lnTo>
                  <a:lnTo>
                    <a:pt x="6760464" y="4051300"/>
                  </a:lnTo>
                  <a:lnTo>
                    <a:pt x="6760464" y="4102100"/>
                  </a:lnTo>
                  <a:lnTo>
                    <a:pt x="6759829" y="4152900"/>
                  </a:lnTo>
                  <a:lnTo>
                    <a:pt x="6754749" y="4356100"/>
                  </a:lnTo>
                  <a:lnTo>
                    <a:pt x="6754114" y="4406900"/>
                  </a:lnTo>
                  <a:lnTo>
                    <a:pt x="6754114" y="4457700"/>
                  </a:lnTo>
                  <a:lnTo>
                    <a:pt x="6754749" y="4521200"/>
                  </a:lnTo>
                  <a:lnTo>
                    <a:pt x="6757289" y="4584700"/>
                  </a:lnTo>
                  <a:lnTo>
                    <a:pt x="6782689" y="4584700"/>
                  </a:lnTo>
                  <a:lnTo>
                    <a:pt x="6785864" y="4546600"/>
                  </a:lnTo>
                  <a:lnTo>
                    <a:pt x="6787133" y="4419600"/>
                  </a:lnTo>
                  <a:lnTo>
                    <a:pt x="6790944" y="4368800"/>
                  </a:lnTo>
                  <a:lnTo>
                    <a:pt x="6789039" y="4343400"/>
                  </a:lnTo>
                  <a:lnTo>
                    <a:pt x="6787769" y="4318000"/>
                  </a:lnTo>
                  <a:lnTo>
                    <a:pt x="6785864" y="4292600"/>
                  </a:lnTo>
                  <a:lnTo>
                    <a:pt x="6782689" y="4279900"/>
                  </a:lnTo>
                  <a:lnTo>
                    <a:pt x="6782763" y="4216400"/>
                  </a:lnTo>
                  <a:lnTo>
                    <a:pt x="6783324" y="4025900"/>
                  </a:lnTo>
                  <a:lnTo>
                    <a:pt x="6783958" y="3898900"/>
                  </a:lnTo>
                  <a:lnTo>
                    <a:pt x="6784594" y="3810000"/>
                  </a:lnTo>
                  <a:lnTo>
                    <a:pt x="6784594" y="3695700"/>
                  </a:lnTo>
                  <a:lnTo>
                    <a:pt x="6752844" y="3695700"/>
                  </a:lnTo>
                  <a:lnTo>
                    <a:pt x="6746494" y="3670300"/>
                  </a:lnTo>
                  <a:close/>
                </a:path>
                <a:path w="6791325" h="5753100">
                  <a:moveTo>
                    <a:pt x="6747764" y="850900"/>
                  </a:moveTo>
                  <a:lnTo>
                    <a:pt x="6750304" y="901700"/>
                  </a:lnTo>
                  <a:lnTo>
                    <a:pt x="6750939" y="927100"/>
                  </a:lnTo>
                  <a:lnTo>
                    <a:pt x="6751574" y="965200"/>
                  </a:lnTo>
                  <a:lnTo>
                    <a:pt x="6751574" y="977900"/>
                  </a:lnTo>
                  <a:lnTo>
                    <a:pt x="6752844" y="1028700"/>
                  </a:lnTo>
                  <a:lnTo>
                    <a:pt x="6752844" y="1117600"/>
                  </a:lnTo>
                  <a:lnTo>
                    <a:pt x="6751574" y="1219200"/>
                  </a:lnTo>
                  <a:lnTo>
                    <a:pt x="6751574" y="1371600"/>
                  </a:lnTo>
                  <a:lnTo>
                    <a:pt x="6752844" y="1422400"/>
                  </a:lnTo>
                  <a:lnTo>
                    <a:pt x="6750177" y="1422400"/>
                  </a:lnTo>
                  <a:lnTo>
                    <a:pt x="6749669" y="1473200"/>
                  </a:lnTo>
                  <a:lnTo>
                    <a:pt x="6749669" y="1676400"/>
                  </a:lnTo>
                  <a:lnTo>
                    <a:pt x="6750304" y="1714500"/>
                  </a:lnTo>
                  <a:lnTo>
                    <a:pt x="6750388" y="1778000"/>
                  </a:lnTo>
                  <a:lnTo>
                    <a:pt x="6751574" y="1955800"/>
                  </a:lnTo>
                  <a:lnTo>
                    <a:pt x="6751574" y="2006600"/>
                  </a:lnTo>
                  <a:lnTo>
                    <a:pt x="6750939" y="2057400"/>
                  </a:lnTo>
                  <a:lnTo>
                    <a:pt x="6750939" y="2171700"/>
                  </a:lnTo>
                  <a:lnTo>
                    <a:pt x="6751574" y="2197100"/>
                  </a:lnTo>
                  <a:lnTo>
                    <a:pt x="6751574" y="2413000"/>
                  </a:lnTo>
                  <a:lnTo>
                    <a:pt x="6752208" y="2451100"/>
                  </a:lnTo>
                  <a:lnTo>
                    <a:pt x="6752844" y="2552700"/>
                  </a:lnTo>
                  <a:lnTo>
                    <a:pt x="6753479" y="2603500"/>
                  </a:lnTo>
                  <a:lnTo>
                    <a:pt x="6753479" y="2705100"/>
                  </a:lnTo>
                  <a:lnTo>
                    <a:pt x="6749033" y="2705100"/>
                  </a:lnTo>
                  <a:lnTo>
                    <a:pt x="6751574" y="2755900"/>
                  </a:lnTo>
                  <a:lnTo>
                    <a:pt x="6752844" y="2806700"/>
                  </a:lnTo>
                  <a:lnTo>
                    <a:pt x="6753479" y="2857500"/>
                  </a:lnTo>
                  <a:lnTo>
                    <a:pt x="6754114" y="2895600"/>
                  </a:lnTo>
                  <a:lnTo>
                    <a:pt x="6754114" y="2971800"/>
                  </a:lnTo>
                  <a:lnTo>
                    <a:pt x="6753479" y="3009900"/>
                  </a:lnTo>
                  <a:lnTo>
                    <a:pt x="6752208" y="3111500"/>
                  </a:lnTo>
                  <a:lnTo>
                    <a:pt x="6750939" y="3175000"/>
                  </a:lnTo>
                  <a:lnTo>
                    <a:pt x="6749669" y="3225800"/>
                  </a:lnTo>
                  <a:lnTo>
                    <a:pt x="6749033" y="3276600"/>
                  </a:lnTo>
                  <a:lnTo>
                    <a:pt x="6747764" y="3327400"/>
                  </a:lnTo>
                  <a:lnTo>
                    <a:pt x="6747129" y="3378200"/>
                  </a:lnTo>
                  <a:lnTo>
                    <a:pt x="6747129" y="3479800"/>
                  </a:lnTo>
                  <a:lnTo>
                    <a:pt x="6747764" y="3543300"/>
                  </a:lnTo>
                  <a:lnTo>
                    <a:pt x="6748399" y="3594100"/>
                  </a:lnTo>
                  <a:lnTo>
                    <a:pt x="6750304" y="3644900"/>
                  </a:lnTo>
                  <a:lnTo>
                    <a:pt x="6752844" y="3695700"/>
                  </a:lnTo>
                  <a:lnTo>
                    <a:pt x="6784594" y="3695700"/>
                  </a:lnTo>
                  <a:lnTo>
                    <a:pt x="6784488" y="3543300"/>
                  </a:lnTo>
                  <a:lnTo>
                    <a:pt x="6783958" y="3479800"/>
                  </a:lnTo>
                  <a:lnTo>
                    <a:pt x="6783958" y="3378200"/>
                  </a:lnTo>
                  <a:lnTo>
                    <a:pt x="6783324" y="3327400"/>
                  </a:lnTo>
                  <a:lnTo>
                    <a:pt x="6783197" y="3289300"/>
                  </a:lnTo>
                  <a:lnTo>
                    <a:pt x="6782054" y="3175000"/>
                  </a:lnTo>
                  <a:lnTo>
                    <a:pt x="6780149" y="3022600"/>
                  </a:lnTo>
                  <a:lnTo>
                    <a:pt x="6780033" y="2895600"/>
                  </a:lnTo>
                  <a:lnTo>
                    <a:pt x="6779629" y="2806700"/>
                  </a:lnTo>
                  <a:lnTo>
                    <a:pt x="6779514" y="2743200"/>
                  </a:lnTo>
                  <a:lnTo>
                    <a:pt x="6778879" y="2679700"/>
                  </a:lnTo>
                  <a:lnTo>
                    <a:pt x="6774433" y="2590800"/>
                  </a:lnTo>
                  <a:lnTo>
                    <a:pt x="6774504" y="2374900"/>
                  </a:lnTo>
                  <a:lnTo>
                    <a:pt x="6775069" y="2273300"/>
                  </a:lnTo>
                  <a:lnTo>
                    <a:pt x="6775704" y="2222500"/>
                  </a:lnTo>
                  <a:lnTo>
                    <a:pt x="6775704" y="2171700"/>
                  </a:lnTo>
                  <a:lnTo>
                    <a:pt x="6777608" y="2019300"/>
                  </a:lnTo>
                  <a:lnTo>
                    <a:pt x="6777608" y="2006600"/>
                  </a:lnTo>
                  <a:lnTo>
                    <a:pt x="6778244" y="1917700"/>
                  </a:lnTo>
                  <a:lnTo>
                    <a:pt x="6777608" y="1879600"/>
                  </a:lnTo>
                  <a:lnTo>
                    <a:pt x="6776974" y="1828800"/>
                  </a:lnTo>
                  <a:lnTo>
                    <a:pt x="6776974" y="1816100"/>
                  </a:lnTo>
                  <a:lnTo>
                    <a:pt x="6777608" y="1816100"/>
                  </a:lnTo>
                  <a:lnTo>
                    <a:pt x="6776339" y="1778000"/>
                  </a:lnTo>
                  <a:lnTo>
                    <a:pt x="6775069" y="1727200"/>
                  </a:lnTo>
                  <a:lnTo>
                    <a:pt x="6773799" y="1625600"/>
                  </a:lnTo>
                  <a:lnTo>
                    <a:pt x="6773799" y="1524000"/>
                  </a:lnTo>
                  <a:lnTo>
                    <a:pt x="6774433" y="1473200"/>
                  </a:lnTo>
                  <a:lnTo>
                    <a:pt x="6771258" y="1422400"/>
                  </a:lnTo>
                  <a:lnTo>
                    <a:pt x="6752844" y="1422400"/>
                  </a:lnTo>
                  <a:lnTo>
                    <a:pt x="6750304" y="1409700"/>
                  </a:lnTo>
                  <a:lnTo>
                    <a:pt x="6770624" y="1409700"/>
                  </a:lnTo>
                  <a:lnTo>
                    <a:pt x="6769989" y="1397000"/>
                  </a:lnTo>
                  <a:lnTo>
                    <a:pt x="6769989" y="1206500"/>
                  </a:lnTo>
                  <a:lnTo>
                    <a:pt x="6773799" y="901700"/>
                  </a:lnTo>
                  <a:lnTo>
                    <a:pt x="6773799" y="863600"/>
                  </a:lnTo>
                  <a:lnTo>
                    <a:pt x="6752844" y="863600"/>
                  </a:lnTo>
                  <a:lnTo>
                    <a:pt x="6747764" y="850900"/>
                  </a:lnTo>
                  <a:close/>
                </a:path>
                <a:path w="6791325" h="5753100">
                  <a:moveTo>
                    <a:pt x="55232" y="2324100"/>
                  </a:moveTo>
                  <a:lnTo>
                    <a:pt x="52692" y="2324100"/>
                  </a:lnTo>
                  <a:lnTo>
                    <a:pt x="55232" y="2336800"/>
                  </a:lnTo>
                  <a:lnTo>
                    <a:pt x="55232" y="2324100"/>
                  </a:lnTo>
                  <a:close/>
                </a:path>
                <a:path w="6791325" h="5753100">
                  <a:moveTo>
                    <a:pt x="6777608" y="1816100"/>
                  </a:moveTo>
                  <a:lnTo>
                    <a:pt x="6776974" y="1816100"/>
                  </a:lnTo>
                  <a:lnTo>
                    <a:pt x="6778244" y="1828800"/>
                  </a:lnTo>
                  <a:lnTo>
                    <a:pt x="6777608" y="1816100"/>
                  </a:lnTo>
                  <a:close/>
                </a:path>
                <a:path w="6791325" h="5753100">
                  <a:moveTo>
                    <a:pt x="6775704" y="0"/>
                  </a:moveTo>
                  <a:lnTo>
                    <a:pt x="6738874" y="0"/>
                  </a:lnTo>
                  <a:lnTo>
                    <a:pt x="6738874" y="38100"/>
                  </a:lnTo>
                  <a:lnTo>
                    <a:pt x="6744589" y="38100"/>
                  </a:lnTo>
                  <a:lnTo>
                    <a:pt x="6744589" y="76200"/>
                  </a:lnTo>
                  <a:lnTo>
                    <a:pt x="6745224" y="101600"/>
                  </a:lnTo>
                  <a:lnTo>
                    <a:pt x="6745224" y="114300"/>
                  </a:lnTo>
                  <a:lnTo>
                    <a:pt x="6745858" y="152400"/>
                  </a:lnTo>
                  <a:lnTo>
                    <a:pt x="6745858" y="203200"/>
                  </a:lnTo>
                  <a:lnTo>
                    <a:pt x="6746494" y="228600"/>
                  </a:lnTo>
                  <a:lnTo>
                    <a:pt x="6746494" y="495300"/>
                  </a:lnTo>
                  <a:lnTo>
                    <a:pt x="6747129" y="546100"/>
                  </a:lnTo>
                  <a:lnTo>
                    <a:pt x="6747129" y="596900"/>
                  </a:lnTo>
                  <a:lnTo>
                    <a:pt x="6747764" y="660400"/>
                  </a:lnTo>
                  <a:lnTo>
                    <a:pt x="6748399" y="711200"/>
                  </a:lnTo>
                  <a:lnTo>
                    <a:pt x="6750939" y="812800"/>
                  </a:lnTo>
                  <a:lnTo>
                    <a:pt x="6752844" y="863600"/>
                  </a:lnTo>
                  <a:lnTo>
                    <a:pt x="6773799" y="863600"/>
                  </a:lnTo>
                  <a:lnTo>
                    <a:pt x="6773799" y="850900"/>
                  </a:lnTo>
                  <a:lnTo>
                    <a:pt x="6774433" y="800100"/>
                  </a:lnTo>
                  <a:lnTo>
                    <a:pt x="6774433" y="381000"/>
                  </a:lnTo>
                  <a:lnTo>
                    <a:pt x="6775069" y="254000"/>
                  </a:lnTo>
                  <a:lnTo>
                    <a:pt x="6775069" y="152400"/>
                  </a:lnTo>
                  <a:lnTo>
                    <a:pt x="6775598" y="88900"/>
                  </a:lnTo>
                  <a:lnTo>
                    <a:pt x="6775704" y="0"/>
                  </a:lnTo>
                  <a:close/>
                </a:path>
                <a:path w="6791325" h="5753100">
                  <a:moveTo>
                    <a:pt x="1188593" y="38100"/>
                  </a:moveTo>
                  <a:lnTo>
                    <a:pt x="1015872" y="38100"/>
                  </a:lnTo>
                  <a:lnTo>
                    <a:pt x="1070483" y="50800"/>
                  </a:lnTo>
                  <a:lnTo>
                    <a:pt x="1128268" y="50800"/>
                  </a:lnTo>
                  <a:lnTo>
                    <a:pt x="1188593" y="38100"/>
                  </a:lnTo>
                  <a:close/>
                </a:path>
                <a:path w="6791325" h="5753100">
                  <a:moveTo>
                    <a:pt x="1271143" y="38100"/>
                  </a:moveTo>
                  <a:lnTo>
                    <a:pt x="1188593" y="38100"/>
                  </a:lnTo>
                  <a:lnTo>
                    <a:pt x="1195578" y="50800"/>
                  </a:lnTo>
                  <a:lnTo>
                    <a:pt x="1271143" y="38100"/>
                  </a:lnTo>
                  <a:close/>
                </a:path>
                <a:path w="6791325" h="5753100">
                  <a:moveTo>
                    <a:pt x="3004947" y="38100"/>
                  </a:moveTo>
                  <a:lnTo>
                    <a:pt x="1271143" y="38100"/>
                  </a:lnTo>
                  <a:lnTo>
                    <a:pt x="1267333" y="50800"/>
                  </a:lnTo>
                  <a:lnTo>
                    <a:pt x="2497709" y="50800"/>
                  </a:lnTo>
                  <a:lnTo>
                    <a:pt x="3004947" y="38100"/>
                  </a:lnTo>
                  <a:close/>
                </a:path>
                <a:path w="6791325" h="5753100">
                  <a:moveTo>
                    <a:pt x="6737604" y="25400"/>
                  </a:moveTo>
                  <a:lnTo>
                    <a:pt x="636803" y="25400"/>
                  </a:lnTo>
                  <a:lnTo>
                    <a:pt x="642518" y="38100"/>
                  </a:lnTo>
                  <a:lnTo>
                    <a:pt x="6737604" y="38100"/>
                  </a:lnTo>
                  <a:lnTo>
                    <a:pt x="6737604" y="25400"/>
                  </a:lnTo>
                  <a:close/>
                </a:path>
                <a:path w="6791325" h="5753100">
                  <a:moveTo>
                    <a:pt x="3095752" y="0"/>
                  </a:moveTo>
                  <a:lnTo>
                    <a:pt x="2079370" y="0"/>
                  </a:lnTo>
                  <a:lnTo>
                    <a:pt x="2024761" y="12700"/>
                  </a:lnTo>
                  <a:lnTo>
                    <a:pt x="3096387" y="12700"/>
                  </a:lnTo>
                  <a:lnTo>
                    <a:pt x="30957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1975" y="4672583"/>
              <a:ext cx="4907280" cy="2691384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50592" y="4035551"/>
              <a:ext cx="2654808" cy="154533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2022-07-29T05:29:50Z</dcterms:created>
  <dcterms:modified xsi:type="dcterms:W3CDTF">2022-07-29T05:29:50Z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