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Gill Sans MT" panose="00000000000000000000" pitchFamily="34" charset="1"/>
      <p:regular r:id="rId9"/>
    </p:embeddedFont>
    <p:embeddedFont>
      <p:font typeface="Lucida Sans" panose="00000000000000000000" pitchFamily="34" charset="1"/>
      <p:bold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C2B885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C2B885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C2B885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44" y="0"/>
            <a:ext cx="7547609" cy="10674985"/>
          </a:xfrm>
          <a:custGeom>
            <a:avLst/>
            <a:gdLst/>
            <a:ahLst/>
            <a:cxn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EFEF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2146" y="4655311"/>
            <a:ext cx="3172206" cy="1221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C2B885"/>
                </a:solidFill>
                <a:latin typeface="Lucida Sans"/>
                <a:cs typeface="Lucida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91185">
              <a:lnSpc>
                <a:spcPts val="4225"/>
              </a:lnSpc>
              <a:spcBef>
                <a:spcPts val="95"/>
              </a:spcBef>
            </a:pPr>
            <a:r>
              <a:rPr dirty="0" spc="-280"/>
              <a:t>H</a:t>
            </a:r>
            <a:r>
              <a:rPr dirty="0" spc="1160"/>
              <a:t>o</a:t>
            </a:r>
            <a:r>
              <a:rPr dirty="0" spc="1845"/>
              <a:t>l</a:t>
            </a:r>
            <a:r>
              <a:rPr dirty="0" spc="550"/>
              <a:t>a</a:t>
            </a:r>
          </a:p>
          <a:p>
            <a:pPr marL="438784">
              <a:lnSpc>
                <a:spcPts val="5185"/>
              </a:lnSpc>
            </a:pPr>
            <a:r>
              <a:rPr dirty="0" sz="4450" spc="65" b="0">
                <a:solidFill>
                  <a:srgbClr val="F0BB81"/>
                </a:solidFill>
                <a:latin typeface="Gill Sans MT"/>
                <a:cs typeface="Gill Sans MT"/>
              </a:rPr>
              <a:t>Noviembre</a:t>
            </a:r>
            <a:endParaRPr sz="4450">
              <a:latin typeface="Gill Sans MT"/>
              <a:cs typeface="Gill Sans M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05271" y="3212591"/>
            <a:ext cx="1944624" cy="166116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5" y="5858255"/>
            <a:ext cx="2008632" cy="1603247"/>
          </a:xfrm>
          <a:prstGeom prst="rect">
            <a:avLst/>
          </a:prstGeom>
        </p:spPr>
      </p:pic>
      <p:sp>
        <p:nvSpPr>
          <p:cNvPr id="5" name="object 5" descr=""/>
          <p:cNvSpPr/>
          <p:nvPr/>
        </p:nvSpPr>
        <p:spPr>
          <a:xfrm>
            <a:off x="4444" y="3012439"/>
            <a:ext cx="612775" cy="2014220"/>
          </a:xfrm>
          <a:custGeom>
            <a:avLst/>
            <a:gdLst/>
            <a:ahLst/>
            <a:cxnLst/>
            <a:rect l="l" t="t" r="r" b="b"/>
            <a:pathLst>
              <a:path w="612775" h="2014220">
                <a:moveTo>
                  <a:pt x="0" y="0"/>
                </a:moveTo>
                <a:lnTo>
                  <a:pt x="0" y="2013585"/>
                </a:lnTo>
                <a:lnTo>
                  <a:pt x="635" y="2014220"/>
                </a:lnTo>
                <a:lnTo>
                  <a:pt x="17145" y="2005330"/>
                </a:lnTo>
                <a:lnTo>
                  <a:pt x="29209" y="1986280"/>
                </a:lnTo>
                <a:lnTo>
                  <a:pt x="40005" y="1958340"/>
                </a:lnTo>
                <a:lnTo>
                  <a:pt x="50165" y="1924050"/>
                </a:lnTo>
                <a:lnTo>
                  <a:pt x="62865" y="1884680"/>
                </a:lnTo>
                <a:lnTo>
                  <a:pt x="80010" y="1842135"/>
                </a:lnTo>
                <a:lnTo>
                  <a:pt x="102870" y="1797685"/>
                </a:lnTo>
                <a:lnTo>
                  <a:pt x="133350" y="1753870"/>
                </a:lnTo>
                <a:lnTo>
                  <a:pt x="173990" y="1711325"/>
                </a:lnTo>
                <a:lnTo>
                  <a:pt x="226694" y="1673225"/>
                </a:lnTo>
                <a:lnTo>
                  <a:pt x="287020" y="1635125"/>
                </a:lnTo>
                <a:lnTo>
                  <a:pt x="340359" y="1600835"/>
                </a:lnTo>
                <a:lnTo>
                  <a:pt x="387350" y="1568450"/>
                </a:lnTo>
                <a:lnTo>
                  <a:pt x="427989" y="1537970"/>
                </a:lnTo>
                <a:lnTo>
                  <a:pt x="463550" y="1508125"/>
                </a:lnTo>
                <a:lnTo>
                  <a:pt x="494664" y="1478280"/>
                </a:lnTo>
                <a:lnTo>
                  <a:pt x="522605" y="1448435"/>
                </a:lnTo>
                <a:lnTo>
                  <a:pt x="546735" y="1417320"/>
                </a:lnTo>
                <a:lnTo>
                  <a:pt x="568325" y="1384300"/>
                </a:lnTo>
                <a:lnTo>
                  <a:pt x="588645" y="1348740"/>
                </a:lnTo>
                <a:lnTo>
                  <a:pt x="596900" y="1326515"/>
                </a:lnTo>
                <a:lnTo>
                  <a:pt x="196850" y="1326515"/>
                </a:lnTo>
                <a:lnTo>
                  <a:pt x="161290" y="1320165"/>
                </a:lnTo>
                <a:lnTo>
                  <a:pt x="133985" y="1301115"/>
                </a:lnTo>
                <a:lnTo>
                  <a:pt x="115570" y="1272540"/>
                </a:lnTo>
                <a:lnTo>
                  <a:pt x="105410" y="1236980"/>
                </a:lnTo>
                <a:lnTo>
                  <a:pt x="104140" y="1196975"/>
                </a:lnTo>
                <a:lnTo>
                  <a:pt x="110490" y="1155700"/>
                </a:lnTo>
                <a:lnTo>
                  <a:pt x="125095" y="1115060"/>
                </a:lnTo>
                <a:lnTo>
                  <a:pt x="147955" y="1078229"/>
                </a:lnTo>
                <a:lnTo>
                  <a:pt x="177800" y="1047750"/>
                </a:lnTo>
                <a:lnTo>
                  <a:pt x="217804" y="1017904"/>
                </a:lnTo>
                <a:lnTo>
                  <a:pt x="349250" y="923925"/>
                </a:lnTo>
                <a:lnTo>
                  <a:pt x="393700" y="890904"/>
                </a:lnTo>
                <a:lnTo>
                  <a:pt x="436880" y="857250"/>
                </a:lnTo>
                <a:lnTo>
                  <a:pt x="477520" y="823595"/>
                </a:lnTo>
                <a:lnTo>
                  <a:pt x="514350" y="789940"/>
                </a:lnTo>
                <a:lnTo>
                  <a:pt x="546100" y="756920"/>
                </a:lnTo>
                <a:lnTo>
                  <a:pt x="572135" y="723265"/>
                </a:lnTo>
                <a:lnTo>
                  <a:pt x="591185" y="690245"/>
                </a:lnTo>
                <a:lnTo>
                  <a:pt x="599440" y="667385"/>
                </a:lnTo>
                <a:lnTo>
                  <a:pt x="217169" y="667385"/>
                </a:lnTo>
                <a:lnTo>
                  <a:pt x="181610" y="660400"/>
                </a:lnTo>
                <a:lnTo>
                  <a:pt x="149225" y="640079"/>
                </a:lnTo>
                <a:lnTo>
                  <a:pt x="124460" y="605790"/>
                </a:lnTo>
                <a:lnTo>
                  <a:pt x="118110" y="577850"/>
                </a:lnTo>
                <a:lnTo>
                  <a:pt x="120015" y="544195"/>
                </a:lnTo>
                <a:lnTo>
                  <a:pt x="128905" y="505460"/>
                </a:lnTo>
                <a:lnTo>
                  <a:pt x="142240" y="462915"/>
                </a:lnTo>
                <a:lnTo>
                  <a:pt x="157480" y="416560"/>
                </a:lnTo>
                <a:lnTo>
                  <a:pt x="173990" y="368935"/>
                </a:lnTo>
                <a:lnTo>
                  <a:pt x="188595" y="319404"/>
                </a:lnTo>
                <a:lnTo>
                  <a:pt x="199390" y="269875"/>
                </a:lnTo>
                <a:lnTo>
                  <a:pt x="204469" y="220979"/>
                </a:lnTo>
                <a:lnTo>
                  <a:pt x="201930" y="173354"/>
                </a:lnTo>
                <a:lnTo>
                  <a:pt x="160020" y="81279"/>
                </a:lnTo>
                <a:lnTo>
                  <a:pt x="92075" y="29210"/>
                </a:lnTo>
                <a:lnTo>
                  <a:pt x="27939" y="5715"/>
                </a:lnTo>
                <a:lnTo>
                  <a:pt x="0" y="0"/>
                </a:lnTo>
                <a:close/>
              </a:path>
              <a:path w="612775" h="2014220">
                <a:moveTo>
                  <a:pt x="474345" y="1101090"/>
                </a:moveTo>
                <a:lnTo>
                  <a:pt x="434975" y="1110615"/>
                </a:lnTo>
                <a:lnTo>
                  <a:pt x="382905" y="1149350"/>
                </a:lnTo>
                <a:lnTo>
                  <a:pt x="351155" y="1204595"/>
                </a:lnTo>
                <a:lnTo>
                  <a:pt x="337184" y="1233805"/>
                </a:lnTo>
                <a:lnTo>
                  <a:pt x="321309" y="1261745"/>
                </a:lnTo>
                <a:lnTo>
                  <a:pt x="301625" y="1286510"/>
                </a:lnTo>
                <a:lnTo>
                  <a:pt x="276225" y="1306830"/>
                </a:lnTo>
                <a:lnTo>
                  <a:pt x="241934" y="1320800"/>
                </a:lnTo>
                <a:lnTo>
                  <a:pt x="196850" y="1326515"/>
                </a:lnTo>
                <a:lnTo>
                  <a:pt x="596900" y="1326515"/>
                </a:lnTo>
                <a:lnTo>
                  <a:pt x="607060" y="1300480"/>
                </a:lnTo>
                <a:lnTo>
                  <a:pt x="612775" y="1257300"/>
                </a:lnTo>
                <a:lnTo>
                  <a:pt x="612775" y="1249045"/>
                </a:lnTo>
                <a:lnTo>
                  <a:pt x="609600" y="1210945"/>
                </a:lnTo>
                <a:lnTo>
                  <a:pt x="596900" y="1172210"/>
                </a:lnTo>
                <a:lnTo>
                  <a:pt x="575310" y="1140460"/>
                </a:lnTo>
                <a:lnTo>
                  <a:pt x="513080" y="1102995"/>
                </a:lnTo>
                <a:lnTo>
                  <a:pt x="474345" y="1101090"/>
                </a:lnTo>
                <a:close/>
              </a:path>
              <a:path w="612775" h="2014220">
                <a:moveTo>
                  <a:pt x="456564" y="438150"/>
                </a:moveTo>
                <a:lnTo>
                  <a:pt x="415925" y="447040"/>
                </a:lnTo>
                <a:lnTo>
                  <a:pt x="380365" y="471804"/>
                </a:lnTo>
                <a:lnTo>
                  <a:pt x="350520" y="508000"/>
                </a:lnTo>
                <a:lnTo>
                  <a:pt x="325755" y="551815"/>
                </a:lnTo>
                <a:lnTo>
                  <a:pt x="305434" y="600710"/>
                </a:lnTo>
                <a:lnTo>
                  <a:pt x="283209" y="638175"/>
                </a:lnTo>
                <a:lnTo>
                  <a:pt x="252729" y="659765"/>
                </a:lnTo>
                <a:lnTo>
                  <a:pt x="217169" y="667385"/>
                </a:lnTo>
                <a:lnTo>
                  <a:pt x="599440" y="667385"/>
                </a:lnTo>
                <a:lnTo>
                  <a:pt x="602615" y="658495"/>
                </a:lnTo>
                <a:lnTo>
                  <a:pt x="609600" y="590550"/>
                </a:lnTo>
                <a:lnTo>
                  <a:pt x="601980" y="537210"/>
                </a:lnTo>
                <a:lnTo>
                  <a:pt x="582930" y="497204"/>
                </a:lnTo>
                <a:lnTo>
                  <a:pt x="555625" y="469265"/>
                </a:lnTo>
                <a:lnTo>
                  <a:pt x="523239" y="450850"/>
                </a:lnTo>
                <a:lnTo>
                  <a:pt x="488950" y="441325"/>
                </a:lnTo>
                <a:lnTo>
                  <a:pt x="456564" y="438150"/>
                </a:lnTo>
                <a:close/>
              </a:path>
            </a:pathLst>
          </a:custGeom>
          <a:solidFill>
            <a:srgbClr val="C2DD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6871969" y="6922134"/>
            <a:ext cx="266700" cy="283210"/>
          </a:xfrm>
          <a:custGeom>
            <a:avLst/>
            <a:gdLst/>
            <a:ahLst/>
            <a:cxnLst/>
            <a:rect l="l" t="t" r="r" b="b"/>
            <a:pathLst>
              <a:path w="266700" h="283209">
                <a:moveTo>
                  <a:pt x="123825" y="0"/>
                </a:moveTo>
                <a:lnTo>
                  <a:pt x="55245" y="22225"/>
                </a:lnTo>
                <a:lnTo>
                  <a:pt x="27939" y="55879"/>
                </a:lnTo>
                <a:lnTo>
                  <a:pt x="8254" y="93345"/>
                </a:lnTo>
                <a:lnTo>
                  <a:pt x="0" y="133985"/>
                </a:lnTo>
                <a:lnTo>
                  <a:pt x="3809" y="177800"/>
                </a:lnTo>
                <a:lnTo>
                  <a:pt x="43814" y="250825"/>
                </a:lnTo>
                <a:lnTo>
                  <a:pt x="98425" y="280670"/>
                </a:lnTo>
                <a:lnTo>
                  <a:pt x="132079" y="283210"/>
                </a:lnTo>
                <a:lnTo>
                  <a:pt x="141604" y="283210"/>
                </a:lnTo>
                <a:lnTo>
                  <a:pt x="146050" y="283210"/>
                </a:lnTo>
                <a:lnTo>
                  <a:pt x="181609" y="273685"/>
                </a:lnTo>
                <a:lnTo>
                  <a:pt x="217170" y="252095"/>
                </a:lnTo>
                <a:lnTo>
                  <a:pt x="247014" y="223520"/>
                </a:lnTo>
                <a:lnTo>
                  <a:pt x="266700" y="161925"/>
                </a:lnTo>
                <a:lnTo>
                  <a:pt x="263525" y="147954"/>
                </a:lnTo>
                <a:lnTo>
                  <a:pt x="260984" y="133985"/>
                </a:lnTo>
                <a:lnTo>
                  <a:pt x="242570" y="97789"/>
                </a:lnTo>
                <a:lnTo>
                  <a:pt x="215264" y="83820"/>
                </a:lnTo>
                <a:lnTo>
                  <a:pt x="203834" y="73660"/>
                </a:lnTo>
                <a:lnTo>
                  <a:pt x="194309" y="60960"/>
                </a:lnTo>
                <a:lnTo>
                  <a:pt x="185420" y="47625"/>
                </a:lnTo>
                <a:lnTo>
                  <a:pt x="158114" y="15875"/>
                </a:lnTo>
                <a:lnTo>
                  <a:pt x="123825" y="0"/>
                </a:lnTo>
                <a:close/>
              </a:path>
            </a:pathLst>
          </a:custGeom>
          <a:solidFill>
            <a:srgbClr val="A4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6087109" y="7628890"/>
            <a:ext cx="257175" cy="226060"/>
          </a:xfrm>
          <a:custGeom>
            <a:avLst/>
            <a:gdLst/>
            <a:ahLst/>
            <a:cxnLst/>
            <a:rect l="l" t="t" r="r" b="b"/>
            <a:pathLst>
              <a:path w="257175" h="226059">
                <a:moveTo>
                  <a:pt x="103504" y="0"/>
                </a:moveTo>
                <a:lnTo>
                  <a:pt x="77469" y="5080"/>
                </a:lnTo>
                <a:lnTo>
                  <a:pt x="31750" y="34290"/>
                </a:lnTo>
                <a:lnTo>
                  <a:pt x="1904" y="85725"/>
                </a:lnTo>
                <a:lnTo>
                  <a:pt x="0" y="114935"/>
                </a:lnTo>
                <a:lnTo>
                  <a:pt x="19685" y="171450"/>
                </a:lnTo>
                <a:lnTo>
                  <a:pt x="58419" y="212090"/>
                </a:lnTo>
                <a:lnTo>
                  <a:pt x="119379" y="226060"/>
                </a:lnTo>
                <a:lnTo>
                  <a:pt x="150494" y="224790"/>
                </a:lnTo>
                <a:lnTo>
                  <a:pt x="181610" y="219710"/>
                </a:lnTo>
                <a:lnTo>
                  <a:pt x="234314" y="198120"/>
                </a:lnTo>
                <a:lnTo>
                  <a:pt x="254635" y="166370"/>
                </a:lnTo>
                <a:lnTo>
                  <a:pt x="257175" y="137160"/>
                </a:lnTo>
                <a:lnTo>
                  <a:pt x="248919" y="94615"/>
                </a:lnTo>
                <a:lnTo>
                  <a:pt x="205739" y="57150"/>
                </a:lnTo>
                <a:lnTo>
                  <a:pt x="201929" y="52070"/>
                </a:lnTo>
                <a:lnTo>
                  <a:pt x="172085" y="17780"/>
                </a:lnTo>
                <a:lnTo>
                  <a:pt x="134619" y="3175"/>
                </a:lnTo>
                <a:lnTo>
                  <a:pt x="103504" y="0"/>
                </a:lnTo>
                <a:close/>
              </a:path>
            </a:pathLst>
          </a:custGeom>
          <a:solidFill>
            <a:srgbClr val="A4CAE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04304" y="7385303"/>
            <a:ext cx="225551" cy="243839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21552" y="6455663"/>
            <a:ext cx="243840" cy="219456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79591" y="7010400"/>
            <a:ext cx="216408" cy="234696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09488" y="7455407"/>
            <a:ext cx="231648" cy="222504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92823" y="7595615"/>
            <a:ext cx="228600" cy="198119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562343" y="6781800"/>
            <a:ext cx="207264" cy="225551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547104" y="7196327"/>
            <a:ext cx="213359" cy="219455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330440" y="6918959"/>
            <a:ext cx="216407" cy="204215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952744" y="6656831"/>
            <a:ext cx="207263" cy="225551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66559" y="6486143"/>
            <a:ext cx="198120" cy="213360"/>
          </a:xfrm>
          <a:prstGeom prst="rect">
            <a:avLst/>
          </a:prstGeom>
        </p:spPr>
      </p:pic>
      <p:pic>
        <p:nvPicPr>
          <p:cNvPr id="18" name="object 18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269735" y="6885431"/>
            <a:ext cx="195072" cy="219455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187440" y="7235952"/>
            <a:ext cx="219456" cy="192024"/>
          </a:xfrm>
          <a:prstGeom prst="rect">
            <a:avLst/>
          </a:prstGeom>
        </p:spPr>
      </p:pic>
      <p:pic>
        <p:nvPicPr>
          <p:cNvPr id="20" name="object 20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068311" y="6690359"/>
            <a:ext cx="164592" cy="167639"/>
          </a:xfrm>
          <a:prstGeom prst="rect">
            <a:avLst/>
          </a:prstGeom>
        </p:spPr>
      </p:pic>
      <p:pic>
        <p:nvPicPr>
          <p:cNvPr id="21" name="object 21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507735" y="7165847"/>
            <a:ext cx="210312" cy="167639"/>
          </a:xfrm>
          <a:prstGeom prst="rect">
            <a:avLst/>
          </a:prstGeom>
        </p:spPr>
      </p:pic>
      <p:pic>
        <p:nvPicPr>
          <p:cNvPr id="22" name="object 22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602223" y="6769607"/>
            <a:ext cx="170687" cy="155448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879591" y="6251447"/>
            <a:ext cx="210312" cy="195072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6531864" y="6117335"/>
            <a:ext cx="231648" cy="2255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2022-07-29T03:08:36Z</dcterms:created>
  <dcterms:modified xsi:type="dcterms:W3CDTF">2022-07-29T03:08:36Z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