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1BC158-BE97-4143-B4B4-1E33B44A3EA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A572ED-3C50-4340-8454-25A4AB8205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08D853-0CE7-40A6-8728-B04EF30800C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33B53E-1BA5-4A54-B58F-ACCC9A7BF3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89CC70-21B5-4B8A-A924-D6366684715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A8AA35-7D55-4F63-8C32-067D13C7AC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ACBF7A-C0CF-4145-900F-F88ADA41DD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ECFA01-9947-4D6E-8664-5B5922AA59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797FEB-C308-4945-A65C-AA99ECBE4AB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8B164E-6990-4061-A324-80DFC87693B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B93383-AB8D-4BC0-B06F-9BB3B26DBA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DFCCB9-8638-4B9B-A439-E0BA6036A1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91FA0C-4C96-42AC-8CBE-A0BA1CF65B9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4320" y="0"/>
            <a:ext cx="7547400" cy="10674720"/>
            <a:chOff x="4320" y="0"/>
            <a:chExt cx="7547400" cy="1067472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4320" y="0"/>
              <a:ext cx="7547400" cy="106747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1" name="object 4"/>
            <p:cNvSpPr/>
            <p:nvPr/>
          </p:nvSpPr>
          <p:spPr>
            <a:xfrm>
              <a:off x="6408360" y="1511280"/>
              <a:ext cx="786960" cy="1187640"/>
            </a:xfrm>
            <a:custGeom>
              <a:avLst/>
              <a:gdLst/>
              <a:ahLst/>
              <a:rect l="l" t="t" r="r" b="b"/>
              <a:pathLst>
                <a:path w="787400" h="1188085">
                  <a:moveTo>
                    <a:pt x="54609" y="57784"/>
                  </a:moveTo>
                  <a:lnTo>
                    <a:pt x="12064" y="57784"/>
                  </a:lnTo>
                  <a:lnTo>
                    <a:pt x="29209" y="72389"/>
                  </a:lnTo>
                  <a:lnTo>
                    <a:pt x="41275" y="113664"/>
                  </a:lnTo>
                  <a:lnTo>
                    <a:pt x="48259" y="173354"/>
                  </a:lnTo>
                  <a:lnTo>
                    <a:pt x="52069" y="241300"/>
                  </a:lnTo>
                  <a:lnTo>
                    <a:pt x="52030" y="271144"/>
                  </a:lnTo>
                  <a:lnTo>
                    <a:pt x="51434" y="309879"/>
                  </a:lnTo>
                  <a:lnTo>
                    <a:pt x="51321" y="636904"/>
                  </a:lnTo>
                  <a:lnTo>
                    <a:pt x="50800" y="718184"/>
                  </a:lnTo>
                  <a:lnTo>
                    <a:pt x="50312" y="908684"/>
                  </a:lnTo>
                  <a:lnTo>
                    <a:pt x="50223" y="984884"/>
                  </a:lnTo>
                  <a:lnTo>
                    <a:pt x="50800" y="1165225"/>
                  </a:lnTo>
                  <a:lnTo>
                    <a:pt x="53339" y="1174114"/>
                  </a:lnTo>
                  <a:lnTo>
                    <a:pt x="59689" y="1182369"/>
                  </a:lnTo>
                  <a:lnTo>
                    <a:pt x="67944" y="1187450"/>
                  </a:lnTo>
                  <a:lnTo>
                    <a:pt x="76834" y="1188084"/>
                  </a:lnTo>
                  <a:lnTo>
                    <a:pt x="146684" y="1149984"/>
                  </a:lnTo>
                  <a:lnTo>
                    <a:pt x="85089" y="1149984"/>
                  </a:lnTo>
                  <a:lnTo>
                    <a:pt x="85082" y="997584"/>
                  </a:lnTo>
                  <a:lnTo>
                    <a:pt x="84454" y="944879"/>
                  </a:lnTo>
                  <a:lnTo>
                    <a:pt x="83819" y="842009"/>
                  </a:lnTo>
                  <a:lnTo>
                    <a:pt x="81914" y="636904"/>
                  </a:lnTo>
                  <a:lnTo>
                    <a:pt x="80644" y="534034"/>
                  </a:lnTo>
                  <a:lnTo>
                    <a:pt x="80644" y="363219"/>
                  </a:lnTo>
                  <a:lnTo>
                    <a:pt x="80009" y="309879"/>
                  </a:lnTo>
                  <a:lnTo>
                    <a:pt x="79375" y="271144"/>
                  </a:lnTo>
                  <a:lnTo>
                    <a:pt x="76834" y="210819"/>
                  </a:lnTo>
                  <a:lnTo>
                    <a:pt x="71754" y="142875"/>
                  </a:lnTo>
                  <a:lnTo>
                    <a:pt x="62864" y="82550"/>
                  </a:lnTo>
                  <a:lnTo>
                    <a:pt x="54609" y="57784"/>
                  </a:lnTo>
                  <a:close/>
                  <a:moveTo>
                    <a:pt x="502920" y="997584"/>
                  </a:moveTo>
                  <a:lnTo>
                    <a:pt x="424814" y="997584"/>
                  </a:lnTo>
                  <a:lnTo>
                    <a:pt x="424814" y="998219"/>
                  </a:lnTo>
                  <a:lnTo>
                    <a:pt x="440689" y="1007109"/>
                  </a:lnTo>
                  <a:lnTo>
                    <a:pt x="473075" y="1022984"/>
                  </a:lnTo>
                  <a:lnTo>
                    <a:pt x="488314" y="1031239"/>
                  </a:lnTo>
                  <a:lnTo>
                    <a:pt x="511175" y="1043939"/>
                  </a:lnTo>
                  <a:lnTo>
                    <a:pt x="619125" y="1111884"/>
                  </a:lnTo>
                  <a:lnTo>
                    <a:pt x="660400" y="1138554"/>
                  </a:lnTo>
                  <a:lnTo>
                    <a:pt x="699770" y="1164589"/>
                  </a:lnTo>
                  <a:lnTo>
                    <a:pt x="720725" y="1176019"/>
                  </a:lnTo>
                  <a:lnTo>
                    <a:pt x="744854" y="1184275"/>
                  </a:lnTo>
                  <a:lnTo>
                    <a:pt x="746759" y="1183639"/>
                  </a:lnTo>
                  <a:lnTo>
                    <a:pt x="749300" y="1183004"/>
                  </a:lnTo>
                  <a:lnTo>
                    <a:pt x="761364" y="1183004"/>
                  </a:lnTo>
                  <a:lnTo>
                    <a:pt x="767079" y="1181100"/>
                  </a:lnTo>
                  <a:lnTo>
                    <a:pt x="773429" y="1175384"/>
                  </a:lnTo>
                  <a:lnTo>
                    <a:pt x="776604" y="1165225"/>
                  </a:lnTo>
                  <a:lnTo>
                    <a:pt x="777239" y="1146809"/>
                  </a:lnTo>
                  <a:lnTo>
                    <a:pt x="739139" y="1146809"/>
                  </a:lnTo>
                  <a:lnTo>
                    <a:pt x="727709" y="1138554"/>
                  </a:lnTo>
                  <a:lnTo>
                    <a:pt x="714375" y="1130300"/>
                  </a:lnTo>
                  <a:lnTo>
                    <a:pt x="687704" y="1114425"/>
                  </a:lnTo>
                  <a:lnTo>
                    <a:pt x="643254" y="1085850"/>
                  </a:lnTo>
                  <a:lnTo>
                    <a:pt x="610870" y="1065529"/>
                  </a:lnTo>
                  <a:lnTo>
                    <a:pt x="594359" y="1054734"/>
                  </a:lnTo>
                  <a:lnTo>
                    <a:pt x="577850" y="1045209"/>
                  </a:lnTo>
                  <a:lnTo>
                    <a:pt x="577214" y="1043939"/>
                  </a:lnTo>
                  <a:lnTo>
                    <a:pt x="576579" y="1043939"/>
                  </a:lnTo>
                  <a:lnTo>
                    <a:pt x="575945" y="1043304"/>
                  </a:lnTo>
                  <a:lnTo>
                    <a:pt x="502920" y="997584"/>
                  </a:lnTo>
                  <a:close/>
                  <a:moveTo>
                    <a:pt x="761364" y="1183004"/>
                  </a:moveTo>
                  <a:lnTo>
                    <a:pt x="749300" y="1183004"/>
                  </a:lnTo>
                  <a:lnTo>
                    <a:pt x="758189" y="1183639"/>
                  </a:lnTo>
                  <a:lnTo>
                    <a:pt x="761364" y="1183004"/>
                  </a:lnTo>
                  <a:close/>
                  <a:moveTo>
                    <a:pt x="435609" y="956309"/>
                  </a:moveTo>
                  <a:lnTo>
                    <a:pt x="379729" y="981075"/>
                  </a:lnTo>
                  <a:lnTo>
                    <a:pt x="327659" y="1009014"/>
                  </a:lnTo>
                  <a:lnTo>
                    <a:pt x="267970" y="1042669"/>
                  </a:lnTo>
                  <a:lnTo>
                    <a:pt x="153034" y="1109979"/>
                  </a:lnTo>
                  <a:lnTo>
                    <a:pt x="135889" y="1118869"/>
                  </a:lnTo>
                  <a:lnTo>
                    <a:pt x="118109" y="1129029"/>
                  </a:lnTo>
                  <a:lnTo>
                    <a:pt x="100964" y="1139189"/>
                  </a:lnTo>
                  <a:lnTo>
                    <a:pt x="85089" y="1149984"/>
                  </a:lnTo>
                  <a:lnTo>
                    <a:pt x="146684" y="1149984"/>
                  </a:lnTo>
                  <a:lnTo>
                    <a:pt x="340995" y="1043939"/>
                  </a:lnTo>
                  <a:lnTo>
                    <a:pt x="368300" y="1029334"/>
                  </a:lnTo>
                  <a:lnTo>
                    <a:pt x="424179" y="997584"/>
                  </a:lnTo>
                  <a:lnTo>
                    <a:pt x="502920" y="997584"/>
                  </a:lnTo>
                  <a:lnTo>
                    <a:pt x="450850" y="965200"/>
                  </a:lnTo>
                  <a:lnTo>
                    <a:pt x="435609" y="956309"/>
                  </a:lnTo>
                  <a:close/>
                  <a:moveTo>
                    <a:pt x="701039" y="22225"/>
                  </a:moveTo>
                  <a:lnTo>
                    <a:pt x="145414" y="22225"/>
                  </a:lnTo>
                  <a:lnTo>
                    <a:pt x="412750" y="27939"/>
                  </a:lnTo>
                  <a:lnTo>
                    <a:pt x="549909" y="29209"/>
                  </a:lnTo>
                  <a:lnTo>
                    <a:pt x="596264" y="30479"/>
                  </a:lnTo>
                  <a:lnTo>
                    <a:pt x="641984" y="33654"/>
                  </a:lnTo>
                  <a:lnTo>
                    <a:pt x="694054" y="45084"/>
                  </a:lnTo>
                  <a:lnTo>
                    <a:pt x="734695" y="79375"/>
                  </a:lnTo>
                  <a:lnTo>
                    <a:pt x="752475" y="129539"/>
                  </a:lnTo>
                  <a:lnTo>
                    <a:pt x="755423" y="173354"/>
                  </a:lnTo>
                  <a:lnTo>
                    <a:pt x="755548" y="198754"/>
                  </a:lnTo>
                  <a:lnTo>
                    <a:pt x="755100" y="268604"/>
                  </a:lnTo>
                  <a:lnTo>
                    <a:pt x="755014" y="330834"/>
                  </a:lnTo>
                  <a:lnTo>
                    <a:pt x="753745" y="431164"/>
                  </a:lnTo>
                  <a:lnTo>
                    <a:pt x="753109" y="478154"/>
                  </a:lnTo>
                  <a:lnTo>
                    <a:pt x="752426" y="534034"/>
                  </a:lnTo>
                  <a:lnTo>
                    <a:pt x="751839" y="579754"/>
                  </a:lnTo>
                  <a:lnTo>
                    <a:pt x="749300" y="728344"/>
                  </a:lnTo>
                  <a:lnTo>
                    <a:pt x="748664" y="777239"/>
                  </a:lnTo>
                  <a:lnTo>
                    <a:pt x="746759" y="880109"/>
                  </a:lnTo>
                  <a:lnTo>
                    <a:pt x="746125" y="933450"/>
                  </a:lnTo>
                  <a:lnTo>
                    <a:pt x="744854" y="984884"/>
                  </a:lnTo>
                  <a:lnTo>
                    <a:pt x="742950" y="1040129"/>
                  </a:lnTo>
                  <a:lnTo>
                    <a:pt x="741679" y="1093469"/>
                  </a:lnTo>
                  <a:lnTo>
                    <a:pt x="739139" y="1146809"/>
                  </a:lnTo>
                  <a:lnTo>
                    <a:pt x="777239" y="1146809"/>
                  </a:lnTo>
                  <a:lnTo>
                    <a:pt x="778716" y="1109979"/>
                  </a:lnTo>
                  <a:lnTo>
                    <a:pt x="782320" y="1011554"/>
                  </a:lnTo>
                  <a:lnTo>
                    <a:pt x="783589" y="962025"/>
                  </a:lnTo>
                  <a:lnTo>
                    <a:pt x="784859" y="908684"/>
                  </a:lnTo>
                  <a:lnTo>
                    <a:pt x="786764" y="755014"/>
                  </a:lnTo>
                  <a:lnTo>
                    <a:pt x="786764" y="652779"/>
                  </a:lnTo>
                  <a:lnTo>
                    <a:pt x="787400" y="601344"/>
                  </a:lnTo>
                  <a:lnTo>
                    <a:pt x="787400" y="405764"/>
                  </a:lnTo>
                  <a:lnTo>
                    <a:pt x="786764" y="363219"/>
                  </a:lnTo>
                  <a:lnTo>
                    <a:pt x="785495" y="281939"/>
                  </a:lnTo>
                  <a:lnTo>
                    <a:pt x="785495" y="198754"/>
                  </a:lnTo>
                  <a:lnTo>
                    <a:pt x="783589" y="158114"/>
                  </a:lnTo>
                  <a:lnTo>
                    <a:pt x="777239" y="118744"/>
                  </a:lnTo>
                  <a:lnTo>
                    <a:pt x="763904" y="80644"/>
                  </a:lnTo>
                  <a:lnTo>
                    <a:pt x="741679" y="48894"/>
                  </a:lnTo>
                  <a:lnTo>
                    <a:pt x="711200" y="26034"/>
                  </a:lnTo>
                  <a:lnTo>
                    <a:pt x="701039" y="22225"/>
                  </a:lnTo>
                  <a:close/>
                  <a:moveTo>
                    <a:pt x="160654" y="0"/>
                  </a:moveTo>
                  <a:lnTo>
                    <a:pt x="120014" y="634"/>
                  </a:lnTo>
                  <a:lnTo>
                    <a:pt x="78739" y="5714"/>
                  </a:lnTo>
                  <a:lnTo>
                    <a:pt x="40639" y="17779"/>
                  </a:lnTo>
                  <a:lnTo>
                    <a:pt x="8889" y="41909"/>
                  </a:lnTo>
                  <a:lnTo>
                    <a:pt x="8254" y="41909"/>
                  </a:lnTo>
                  <a:lnTo>
                    <a:pt x="6984" y="42544"/>
                  </a:lnTo>
                  <a:lnTo>
                    <a:pt x="4444" y="44450"/>
                  </a:lnTo>
                  <a:lnTo>
                    <a:pt x="3809" y="46354"/>
                  </a:lnTo>
                  <a:lnTo>
                    <a:pt x="3175" y="48894"/>
                  </a:lnTo>
                  <a:lnTo>
                    <a:pt x="0" y="54609"/>
                  </a:lnTo>
                  <a:lnTo>
                    <a:pt x="5714" y="61594"/>
                  </a:lnTo>
                  <a:lnTo>
                    <a:pt x="12064" y="57784"/>
                  </a:lnTo>
                  <a:lnTo>
                    <a:pt x="54609" y="57784"/>
                  </a:lnTo>
                  <a:lnTo>
                    <a:pt x="50800" y="45084"/>
                  </a:lnTo>
                  <a:lnTo>
                    <a:pt x="47625" y="41909"/>
                  </a:lnTo>
                  <a:lnTo>
                    <a:pt x="44450" y="39369"/>
                  </a:lnTo>
                  <a:lnTo>
                    <a:pt x="40639" y="38100"/>
                  </a:lnTo>
                  <a:lnTo>
                    <a:pt x="73659" y="27304"/>
                  </a:lnTo>
                  <a:lnTo>
                    <a:pt x="109220" y="22859"/>
                  </a:lnTo>
                  <a:lnTo>
                    <a:pt x="145414" y="22225"/>
                  </a:lnTo>
                  <a:lnTo>
                    <a:pt x="701039" y="22225"/>
                  </a:lnTo>
                  <a:lnTo>
                    <a:pt x="672464" y="12064"/>
                  </a:lnTo>
                  <a:lnTo>
                    <a:pt x="628014" y="5714"/>
                  </a:lnTo>
                  <a:lnTo>
                    <a:pt x="589914" y="3809"/>
                  </a:lnTo>
                  <a:lnTo>
                    <a:pt x="442595" y="3809"/>
                  </a:lnTo>
                  <a:lnTo>
                    <a:pt x="160654" y="0"/>
                  </a:lnTo>
                  <a:close/>
                  <a:moveTo>
                    <a:pt x="581659" y="3175"/>
                  </a:moveTo>
                  <a:lnTo>
                    <a:pt x="534670" y="3175"/>
                  </a:lnTo>
                  <a:lnTo>
                    <a:pt x="488314" y="3809"/>
                  </a:lnTo>
                  <a:lnTo>
                    <a:pt x="589914" y="3809"/>
                  </a:lnTo>
                  <a:lnTo>
                    <a:pt x="581659" y="3175"/>
                  </a:lnTo>
                  <a:close/>
                </a:path>
              </a:pathLst>
            </a:custGeom>
            <a:solidFill>
              <a:srgbClr val="f8554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1270080" y="3607920"/>
              <a:ext cx="5112000" cy="3737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6"/>
            <p:cNvSpPr/>
            <p:nvPr/>
          </p:nvSpPr>
          <p:spPr>
            <a:xfrm>
              <a:off x="417240" y="1511280"/>
              <a:ext cx="6931440" cy="7603200"/>
            </a:xfrm>
            <a:custGeom>
              <a:avLst/>
              <a:gdLst/>
              <a:ahLst/>
              <a:rect l="l" t="t" r="r" b="b"/>
              <a:pathLst>
                <a:path w="6931659" h="7603490">
                  <a:moveTo>
                    <a:pt x="481330" y="3347719"/>
                  </a:moveTo>
                  <a:lnTo>
                    <a:pt x="433705" y="3348989"/>
                  </a:lnTo>
                  <a:lnTo>
                    <a:pt x="386080" y="3352164"/>
                  </a:lnTo>
                  <a:lnTo>
                    <a:pt x="339089" y="3356609"/>
                  </a:lnTo>
                  <a:lnTo>
                    <a:pt x="292100" y="3361689"/>
                  </a:lnTo>
                  <a:lnTo>
                    <a:pt x="149859" y="3378834"/>
                  </a:lnTo>
                  <a:lnTo>
                    <a:pt x="109220" y="3430904"/>
                  </a:lnTo>
                  <a:lnTo>
                    <a:pt x="120650" y="3460114"/>
                  </a:lnTo>
                  <a:lnTo>
                    <a:pt x="151129" y="3469639"/>
                  </a:lnTo>
                  <a:lnTo>
                    <a:pt x="346075" y="3440429"/>
                  </a:lnTo>
                  <a:lnTo>
                    <a:pt x="394334" y="3431539"/>
                  </a:lnTo>
                  <a:lnTo>
                    <a:pt x="441960" y="3421379"/>
                  </a:lnTo>
                  <a:lnTo>
                    <a:pt x="489585" y="3410584"/>
                  </a:lnTo>
                  <a:lnTo>
                    <a:pt x="535940" y="3397249"/>
                  </a:lnTo>
                  <a:lnTo>
                    <a:pt x="551180" y="3370579"/>
                  </a:lnTo>
                  <a:lnTo>
                    <a:pt x="543560" y="3355974"/>
                  </a:lnTo>
                  <a:lnTo>
                    <a:pt x="529590" y="3348989"/>
                  </a:lnTo>
                  <a:lnTo>
                    <a:pt x="481330" y="3347719"/>
                  </a:lnTo>
                  <a:close/>
                  <a:moveTo>
                    <a:pt x="87629" y="2903219"/>
                  </a:moveTo>
                  <a:lnTo>
                    <a:pt x="62864" y="2918459"/>
                  </a:lnTo>
                  <a:lnTo>
                    <a:pt x="49529" y="2945129"/>
                  </a:lnTo>
                  <a:lnTo>
                    <a:pt x="52070" y="2975609"/>
                  </a:lnTo>
                  <a:lnTo>
                    <a:pt x="163195" y="3042919"/>
                  </a:lnTo>
                  <a:lnTo>
                    <a:pt x="208279" y="3063874"/>
                  </a:lnTo>
                  <a:lnTo>
                    <a:pt x="254000" y="3084194"/>
                  </a:lnTo>
                  <a:lnTo>
                    <a:pt x="299720" y="3103879"/>
                  </a:lnTo>
                  <a:lnTo>
                    <a:pt x="346075" y="3121659"/>
                  </a:lnTo>
                  <a:lnTo>
                    <a:pt x="393700" y="3136899"/>
                  </a:lnTo>
                  <a:lnTo>
                    <a:pt x="441324" y="3150234"/>
                  </a:lnTo>
                  <a:lnTo>
                    <a:pt x="488949" y="3161029"/>
                  </a:lnTo>
                  <a:lnTo>
                    <a:pt x="537845" y="3168649"/>
                  </a:lnTo>
                  <a:lnTo>
                    <a:pt x="556260" y="3162934"/>
                  </a:lnTo>
                  <a:lnTo>
                    <a:pt x="565785" y="3150234"/>
                  </a:lnTo>
                  <a:lnTo>
                    <a:pt x="565149" y="3134994"/>
                  </a:lnTo>
                  <a:lnTo>
                    <a:pt x="511174" y="3098799"/>
                  </a:lnTo>
                  <a:lnTo>
                    <a:pt x="469264" y="3075939"/>
                  </a:lnTo>
                  <a:lnTo>
                    <a:pt x="426085" y="3053714"/>
                  </a:lnTo>
                  <a:lnTo>
                    <a:pt x="382905" y="3033394"/>
                  </a:lnTo>
                  <a:lnTo>
                    <a:pt x="250189" y="2973069"/>
                  </a:lnTo>
                  <a:lnTo>
                    <a:pt x="205739" y="2952114"/>
                  </a:lnTo>
                  <a:lnTo>
                    <a:pt x="162559" y="2931159"/>
                  </a:lnTo>
                  <a:lnTo>
                    <a:pt x="118745" y="2908299"/>
                  </a:lnTo>
                  <a:lnTo>
                    <a:pt x="87629" y="2903219"/>
                  </a:lnTo>
                  <a:close/>
                  <a:moveTo>
                    <a:pt x="453389" y="2715894"/>
                  </a:moveTo>
                  <a:lnTo>
                    <a:pt x="427355" y="2731134"/>
                  </a:lnTo>
                  <a:lnTo>
                    <a:pt x="416560" y="2759709"/>
                  </a:lnTo>
                  <a:lnTo>
                    <a:pt x="432435" y="2790189"/>
                  </a:lnTo>
                  <a:lnTo>
                    <a:pt x="458470" y="2812414"/>
                  </a:lnTo>
                  <a:lnTo>
                    <a:pt x="483235" y="2835909"/>
                  </a:lnTo>
                  <a:lnTo>
                    <a:pt x="530224" y="2882899"/>
                  </a:lnTo>
                  <a:lnTo>
                    <a:pt x="574040" y="2927349"/>
                  </a:lnTo>
                  <a:lnTo>
                    <a:pt x="596265" y="2948939"/>
                  </a:lnTo>
                  <a:lnTo>
                    <a:pt x="620395" y="2967989"/>
                  </a:lnTo>
                  <a:lnTo>
                    <a:pt x="634999" y="2971164"/>
                  </a:lnTo>
                  <a:lnTo>
                    <a:pt x="647699" y="2963544"/>
                  </a:lnTo>
                  <a:lnTo>
                    <a:pt x="655320" y="2950209"/>
                  </a:lnTo>
                  <a:lnTo>
                    <a:pt x="654685" y="2935604"/>
                  </a:lnTo>
                  <a:lnTo>
                    <a:pt x="640080" y="2894964"/>
                  </a:lnTo>
                  <a:lnTo>
                    <a:pt x="617220" y="2855594"/>
                  </a:lnTo>
                  <a:lnTo>
                    <a:pt x="587374" y="2819399"/>
                  </a:lnTo>
                  <a:lnTo>
                    <a:pt x="554355" y="2785744"/>
                  </a:lnTo>
                  <a:lnTo>
                    <a:pt x="519430" y="2753994"/>
                  </a:lnTo>
                  <a:lnTo>
                    <a:pt x="486410" y="2726054"/>
                  </a:lnTo>
                  <a:lnTo>
                    <a:pt x="453389" y="2715894"/>
                  </a:lnTo>
                  <a:close/>
                  <a:moveTo>
                    <a:pt x="55245" y="6473189"/>
                  </a:moveTo>
                  <a:lnTo>
                    <a:pt x="12064" y="6473189"/>
                  </a:lnTo>
                  <a:lnTo>
                    <a:pt x="29845" y="6487159"/>
                  </a:lnTo>
                  <a:lnTo>
                    <a:pt x="41275" y="6529069"/>
                  </a:lnTo>
                  <a:lnTo>
                    <a:pt x="48895" y="6588125"/>
                  </a:lnTo>
                  <a:lnTo>
                    <a:pt x="52704" y="6656705"/>
                  </a:lnTo>
                  <a:lnTo>
                    <a:pt x="52070" y="6683375"/>
                  </a:lnTo>
                  <a:lnTo>
                    <a:pt x="51960" y="6778625"/>
                  </a:lnTo>
                  <a:lnTo>
                    <a:pt x="51516" y="6994525"/>
                  </a:lnTo>
                  <a:lnTo>
                    <a:pt x="51410" y="7143114"/>
                  </a:lnTo>
                  <a:lnTo>
                    <a:pt x="50884" y="7348855"/>
                  </a:lnTo>
                  <a:lnTo>
                    <a:pt x="50800" y="7580630"/>
                  </a:lnTo>
                  <a:lnTo>
                    <a:pt x="77470" y="7603489"/>
                  </a:lnTo>
                  <a:lnTo>
                    <a:pt x="147320" y="7565389"/>
                  </a:lnTo>
                  <a:lnTo>
                    <a:pt x="85725" y="7565389"/>
                  </a:lnTo>
                  <a:lnTo>
                    <a:pt x="85634" y="7455534"/>
                  </a:lnTo>
                  <a:lnTo>
                    <a:pt x="85205" y="7422514"/>
                  </a:lnTo>
                  <a:lnTo>
                    <a:pt x="85089" y="7360284"/>
                  </a:lnTo>
                  <a:lnTo>
                    <a:pt x="83820" y="7257414"/>
                  </a:lnTo>
                  <a:lnTo>
                    <a:pt x="81914" y="7052309"/>
                  </a:lnTo>
                  <a:lnTo>
                    <a:pt x="81836" y="6994525"/>
                  </a:lnTo>
                  <a:lnTo>
                    <a:pt x="81279" y="6949439"/>
                  </a:lnTo>
                  <a:lnTo>
                    <a:pt x="81269" y="6893559"/>
                  </a:lnTo>
                  <a:lnTo>
                    <a:pt x="80645" y="6778625"/>
                  </a:lnTo>
                  <a:lnTo>
                    <a:pt x="80645" y="6725284"/>
                  </a:lnTo>
                  <a:lnTo>
                    <a:pt x="79375" y="6686550"/>
                  </a:lnTo>
                  <a:lnTo>
                    <a:pt x="76834" y="6625589"/>
                  </a:lnTo>
                  <a:lnTo>
                    <a:pt x="71754" y="6558280"/>
                  </a:lnTo>
                  <a:lnTo>
                    <a:pt x="63500" y="6497955"/>
                  </a:lnTo>
                  <a:lnTo>
                    <a:pt x="55245" y="6473189"/>
                  </a:lnTo>
                  <a:close/>
                  <a:moveTo>
                    <a:pt x="502920" y="7412989"/>
                  </a:moveTo>
                  <a:lnTo>
                    <a:pt x="425449" y="7412989"/>
                  </a:lnTo>
                  <a:lnTo>
                    <a:pt x="425449" y="7413625"/>
                  </a:lnTo>
                  <a:lnTo>
                    <a:pt x="441324" y="7422514"/>
                  </a:lnTo>
                  <a:lnTo>
                    <a:pt x="473074" y="7438389"/>
                  </a:lnTo>
                  <a:lnTo>
                    <a:pt x="488949" y="7446644"/>
                  </a:lnTo>
                  <a:lnTo>
                    <a:pt x="511810" y="7459344"/>
                  </a:lnTo>
                  <a:lnTo>
                    <a:pt x="534035" y="7472680"/>
                  </a:lnTo>
                  <a:lnTo>
                    <a:pt x="619124" y="7526655"/>
                  </a:lnTo>
                  <a:lnTo>
                    <a:pt x="700405" y="7579994"/>
                  </a:lnTo>
                  <a:lnTo>
                    <a:pt x="720724" y="7591425"/>
                  </a:lnTo>
                  <a:lnTo>
                    <a:pt x="742949" y="7599044"/>
                  </a:lnTo>
                  <a:lnTo>
                    <a:pt x="745490" y="7599680"/>
                  </a:lnTo>
                  <a:lnTo>
                    <a:pt x="747395" y="7599044"/>
                  </a:lnTo>
                  <a:lnTo>
                    <a:pt x="749935" y="7597775"/>
                  </a:lnTo>
                  <a:lnTo>
                    <a:pt x="761999" y="7597775"/>
                  </a:lnTo>
                  <a:lnTo>
                    <a:pt x="767080" y="7596505"/>
                  </a:lnTo>
                  <a:lnTo>
                    <a:pt x="774065" y="7590155"/>
                  </a:lnTo>
                  <a:lnTo>
                    <a:pt x="777240" y="7580630"/>
                  </a:lnTo>
                  <a:lnTo>
                    <a:pt x="777874" y="7562214"/>
                  </a:lnTo>
                  <a:lnTo>
                    <a:pt x="739774" y="7562214"/>
                  </a:lnTo>
                  <a:lnTo>
                    <a:pt x="727710" y="7553325"/>
                  </a:lnTo>
                  <a:lnTo>
                    <a:pt x="715010" y="7545069"/>
                  </a:lnTo>
                  <a:lnTo>
                    <a:pt x="688340" y="7529194"/>
                  </a:lnTo>
                  <a:lnTo>
                    <a:pt x="643890" y="7501255"/>
                  </a:lnTo>
                  <a:lnTo>
                    <a:pt x="611505" y="7480300"/>
                  </a:lnTo>
                  <a:lnTo>
                    <a:pt x="578485" y="7459980"/>
                  </a:lnTo>
                  <a:lnTo>
                    <a:pt x="577849" y="7459344"/>
                  </a:lnTo>
                  <a:lnTo>
                    <a:pt x="577215" y="7459344"/>
                  </a:lnTo>
                  <a:lnTo>
                    <a:pt x="575945" y="7458709"/>
                  </a:lnTo>
                  <a:lnTo>
                    <a:pt x="502920" y="7412989"/>
                  </a:lnTo>
                  <a:close/>
                  <a:moveTo>
                    <a:pt x="761999" y="7597775"/>
                  </a:moveTo>
                  <a:lnTo>
                    <a:pt x="749935" y="7597775"/>
                  </a:lnTo>
                  <a:lnTo>
                    <a:pt x="758824" y="7599044"/>
                  </a:lnTo>
                  <a:lnTo>
                    <a:pt x="761999" y="7597775"/>
                  </a:lnTo>
                  <a:close/>
                  <a:moveTo>
                    <a:pt x="436245" y="7371714"/>
                  </a:moveTo>
                  <a:lnTo>
                    <a:pt x="418464" y="7377430"/>
                  </a:lnTo>
                  <a:lnTo>
                    <a:pt x="379730" y="7395844"/>
                  </a:lnTo>
                  <a:lnTo>
                    <a:pt x="327659" y="7424419"/>
                  </a:lnTo>
                  <a:lnTo>
                    <a:pt x="153034" y="7524750"/>
                  </a:lnTo>
                  <a:lnTo>
                    <a:pt x="118745" y="7543800"/>
                  </a:lnTo>
                  <a:lnTo>
                    <a:pt x="101600" y="7554594"/>
                  </a:lnTo>
                  <a:lnTo>
                    <a:pt x="85725" y="7565389"/>
                  </a:lnTo>
                  <a:lnTo>
                    <a:pt x="147320" y="7565389"/>
                  </a:lnTo>
                  <a:lnTo>
                    <a:pt x="424814" y="7412989"/>
                  </a:lnTo>
                  <a:lnTo>
                    <a:pt x="502920" y="7412989"/>
                  </a:lnTo>
                  <a:lnTo>
                    <a:pt x="451485" y="7380605"/>
                  </a:lnTo>
                  <a:lnTo>
                    <a:pt x="436245" y="7371714"/>
                  </a:lnTo>
                  <a:close/>
                  <a:moveTo>
                    <a:pt x="755649" y="6483350"/>
                  </a:moveTo>
                  <a:lnTo>
                    <a:pt x="755649" y="6746239"/>
                  </a:lnTo>
                  <a:lnTo>
                    <a:pt x="754380" y="6845934"/>
                  </a:lnTo>
                  <a:lnTo>
                    <a:pt x="753721" y="6895464"/>
                  </a:lnTo>
                  <a:lnTo>
                    <a:pt x="752474" y="6994525"/>
                  </a:lnTo>
                  <a:lnTo>
                    <a:pt x="749935" y="7143114"/>
                  </a:lnTo>
                  <a:lnTo>
                    <a:pt x="748665" y="7192644"/>
                  </a:lnTo>
                  <a:lnTo>
                    <a:pt x="748030" y="7242175"/>
                  </a:lnTo>
                  <a:lnTo>
                    <a:pt x="747395" y="7295514"/>
                  </a:lnTo>
                  <a:lnTo>
                    <a:pt x="746124" y="7348855"/>
                  </a:lnTo>
                  <a:lnTo>
                    <a:pt x="745490" y="7400289"/>
                  </a:lnTo>
                  <a:lnTo>
                    <a:pt x="743585" y="7455534"/>
                  </a:lnTo>
                  <a:lnTo>
                    <a:pt x="742315" y="7508875"/>
                  </a:lnTo>
                  <a:lnTo>
                    <a:pt x="739774" y="7562214"/>
                  </a:lnTo>
                  <a:lnTo>
                    <a:pt x="777874" y="7562214"/>
                  </a:lnTo>
                  <a:lnTo>
                    <a:pt x="779371" y="7524750"/>
                  </a:lnTo>
                  <a:lnTo>
                    <a:pt x="781049" y="7477759"/>
                  </a:lnTo>
                  <a:lnTo>
                    <a:pt x="782955" y="7426959"/>
                  </a:lnTo>
                  <a:lnTo>
                    <a:pt x="784224" y="7377430"/>
                  </a:lnTo>
                  <a:lnTo>
                    <a:pt x="785495" y="7324089"/>
                  </a:lnTo>
                  <a:lnTo>
                    <a:pt x="786765" y="7221855"/>
                  </a:lnTo>
                  <a:lnTo>
                    <a:pt x="786765" y="7170419"/>
                  </a:lnTo>
                  <a:lnTo>
                    <a:pt x="787399" y="7118984"/>
                  </a:lnTo>
                  <a:lnTo>
                    <a:pt x="787480" y="6994525"/>
                  </a:lnTo>
                  <a:lnTo>
                    <a:pt x="788035" y="6845934"/>
                  </a:lnTo>
                  <a:lnTo>
                    <a:pt x="788035" y="6820534"/>
                  </a:lnTo>
                  <a:lnTo>
                    <a:pt x="787399" y="6778625"/>
                  </a:lnTo>
                  <a:lnTo>
                    <a:pt x="786130" y="6697344"/>
                  </a:lnTo>
                  <a:lnTo>
                    <a:pt x="786130" y="6613525"/>
                  </a:lnTo>
                  <a:lnTo>
                    <a:pt x="783590" y="6573519"/>
                  </a:lnTo>
                  <a:lnTo>
                    <a:pt x="777874" y="6534150"/>
                  </a:lnTo>
                  <a:lnTo>
                    <a:pt x="764540" y="6495414"/>
                  </a:lnTo>
                  <a:lnTo>
                    <a:pt x="755649" y="6483350"/>
                  </a:lnTo>
                  <a:close/>
                  <a:moveTo>
                    <a:pt x="701040" y="6437630"/>
                  </a:moveTo>
                  <a:lnTo>
                    <a:pt x="146050" y="6437630"/>
                  </a:lnTo>
                  <a:lnTo>
                    <a:pt x="413385" y="6443345"/>
                  </a:lnTo>
                  <a:lnTo>
                    <a:pt x="550545" y="6444614"/>
                  </a:lnTo>
                  <a:lnTo>
                    <a:pt x="596265" y="6445884"/>
                  </a:lnTo>
                  <a:lnTo>
                    <a:pt x="641985" y="6448425"/>
                  </a:lnTo>
                  <a:lnTo>
                    <a:pt x="694690" y="6460489"/>
                  </a:lnTo>
                  <a:lnTo>
                    <a:pt x="735330" y="6494145"/>
                  </a:lnTo>
                  <a:lnTo>
                    <a:pt x="752474" y="6544309"/>
                  </a:lnTo>
                  <a:lnTo>
                    <a:pt x="755649" y="6598284"/>
                  </a:lnTo>
                  <a:lnTo>
                    <a:pt x="755649" y="6483350"/>
                  </a:lnTo>
                  <a:lnTo>
                    <a:pt x="742315" y="6464300"/>
                  </a:lnTo>
                  <a:lnTo>
                    <a:pt x="711835" y="6440805"/>
                  </a:lnTo>
                  <a:lnTo>
                    <a:pt x="701040" y="6437630"/>
                  </a:lnTo>
                  <a:close/>
                  <a:moveTo>
                    <a:pt x="160654" y="6415405"/>
                  </a:moveTo>
                  <a:lnTo>
                    <a:pt x="120650" y="6416039"/>
                  </a:lnTo>
                  <a:lnTo>
                    <a:pt x="79375" y="6420484"/>
                  </a:lnTo>
                  <a:lnTo>
                    <a:pt x="41275" y="6433184"/>
                  </a:lnTo>
                  <a:lnTo>
                    <a:pt x="9525" y="6457314"/>
                  </a:lnTo>
                  <a:lnTo>
                    <a:pt x="8254" y="6457314"/>
                  </a:lnTo>
                  <a:lnTo>
                    <a:pt x="7620" y="6457950"/>
                  </a:lnTo>
                  <a:lnTo>
                    <a:pt x="4445" y="6459220"/>
                  </a:lnTo>
                  <a:lnTo>
                    <a:pt x="3809" y="6461759"/>
                  </a:lnTo>
                  <a:lnTo>
                    <a:pt x="3809" y="6464300"/>
                  </a:lnTo>
                  <a:lnTo>
                    <a:pt x="0" y="6470014"/>
                  </a:lnTo>
                  <a:lnTo>
                    <a:pt x="6350" y="6477000"/>
                  </a:lnTo>
                  <a:lnTo>
                    <a:pt x="12064" y="6473189"/>
                  </a:lnTo>
                  <a:lnTo>
                    <a:pt x="55245" y="6473189"/>
                  </a:lnTo>
                  <a:lnTo>
                    <a:pt x="50800" y="6459855"/>
                  </a:lnTo>
                  <a:lnTo>
                    <a:pt x="48259" y="6457314"/>
                  </a:lnTo>
                  <a:lnTo>
                    <a:pt x="45084" y="6454775"/>
                  </a:lnTo>
                  <a:lnTo>
                    <a:pt x="41275" y="6453505"/>
                  </a:lnTo>
                  <a:lnTo>
                    <a:pt x="74295" y="6442709"/>
                  </a:lnTo>
                  <a:lnTo>
                    <a:pt x="109854" y="6438264"/>
                  </a:lnTo>
                  <a:lnTo>
                    <a:pt x="146050" y="6437630"/>
                  </a:lnTo>
                  <a:lnTo>
                    <a:pt x="701040" y="6437630"/>
                  </a:lnTo>
                  <a:lnTo>
                    <a:pt x="673099" y="6427470"/>
                  </a:lnTo>
                  <a:lnTo>
                    <a:pt x="628015" y="6421120"/>
                  </a:lnTo>
                  <a:lnTo>
                    <a:pt x="590549" y="6419214"/>
                  </a:lnTo>
                  <a:lnTo>
                    <a:pt x="442595" y="6419214"/>
                  </a:lnTo>
                  <a:lnTo>
                    <a:pt x="160654" y="6415405"/>
                  </a:lnTo>
                  <a:close/>
                  <a:moveTo>
                    <a:pt x="581660" y="6418580"/>
                  </a:moveTo>
                  <a:lnTo>
                    <a:pt x="535305" y="6418580"/>
                  </a:lnTo>
                  <a:lnTo>
                    <a:pt x="491489" y="6419214"/>
                  </a:lnTo>
                  <a:lnTo>
                    <a:pt x="590549" y="6419214"/>
                  </a:lnTo>
                  <a:lnTo>
                    <a:pt x="581660" y="6418580"/>
                  </a:lnTo>
                  <a:close/>
                  <a:moveTo>
                    <a:pt x="154939" y="57784"/>
                  </a:moveTo>
                  <a:lnTo>
                    <a:pt x="112395" y="57784"/>
                  </a:lnTo>
                  <a:lnTo>
                    <a:pt x="129539" y="72389"/>
                  </a:lnTo>
                  <a:lnTo>
                    <a:pt x="141604" y="113664"/>
                  </a:lnTo>
                  <a:lnTo>
                    <a:pt x="148589" y="173354"/>
                  </a:lnTo>
                  <a:lnTo>
                    <a:pt x="152400" y="241300"/>
                  </a:lnTo>
                  <a:lnTo>
                    <a:pt x="152360" y="271144"/>
                  </a:lnTo>
                  <a:lnTo>
                    <a:pt x="151764" y="309879"/>
                  </a:lnTo>
                  <a:lnTo>
                    <a:pt x="151675" y="755014"/>
                  </a:lnTo>
                  <a:lnTo>
                    <a:pt x="151129" y="916939"/>
                  </a:lnTo>
                  <a:lnTo>
                    <a:pt x="150575" y="956309"/>
                  </a:lnTo>
                  <a:lnTo>
                    <a:pt x="150606" y="997584"/>
                  </a:lnTo>
                  <a:lnTo>
                    <a:pt x="151129" y="1165225"/>
                  </a:lnTo>
                  <a:lnTo>
                    <a:pt x="177164" y="1188084"/>
                  </a:lnTo>
                  <a:lnTo>
                    <a:pt x="247650" y="1149984"/>
                  </a:lnTo>
                  <a:lnTo>
                    <a:pt x="186054" y="1149984"/>
                  </a:lnTo>
                  <a:lnTo>
                    <a:pt x="185943" y="1118869"/>
                  </a:lnTo>
                  <a:lnTo>
                    <a:pt x="185420" y="1071244"/>
                  </a:lnTo>
                  <a:lnTo>
                    <a:pt x="185412" y="997584"/>
                  </a:lnTo>
                  <a:lnTo>
                    <a:pt x="184784" y="944879"/>
                  </a:lnTo>
                  <a:lnTo>
                    <a:pt x="184150" y="842009"/>
                  </a:lnTo>
                  <a:lnTo>
                    <a:pt x="182245" y="636904"/>
                  </a:lnTo>
                  <a:lnTo>
                    <a:pt x="180975" y="534034"/>
                  </a:lnTo>
                  <a:lnTo>
                    <a:pt x="180975" y="363219"/>
                  </a:lnTo>
                  <a:lnTo>
                    <a:pt x="180339" y="309879"/>
                  </a:lnTo>
                  <a:lnTo>
                    <a:pt x="179704" y="271144"/>
                  </a:lnTo>
                  <a:lnTo>
                    <a:pt x="177164" y="210819"/>
                  </a:lnTo>
                  <a:lnTo>
                    <a:pt x="172084" y="142875"/>
                  </a:lnTo>
                  <a:lnTo>
                    <a:pt x="163195" y="82550"/>
                  </a:lnTo>
                  <a:lnTo>
                    <a:pt x="154939" y="57784"/>
                  </a:lnTo>
                  <a:close/>
                  <a:moveTo>
                    <a:pt x="603249" y="997584"/>
                  </a:moveTo>
                  <a:lnTo>
                    <a:pt x="525145" y="997584"/>
                  </a:lnTo>
                  <a:lnTo>
                    <a:pt x="525145" y="998219"/>
                  </a:lnTo>
                  <a:lnTo>
                    <a:pt x="541020" y="1007109"/>
                  </a:lnTo>
                  <a:lnTo>
                    <a:pt x="573405" y="1022984"/>
                  </a:lnTo>
                  <a:lnTo>
                    <a:pt x="589280" y="1031239"/>
                  </a:lnTo>
                  <a:lnTo>
                    <a:pt x="611505" y="1043939"/>
                  </a:lnTo>
                  <a:lnTo>
                    <a:pt x="719455" y="1111884"/>
                  </a:lnTo>
                  <a:lnTo>
                    <a:pt x="760730" y="1138554"/>
                  </a:lnTo>
                  <a:lnTo>
                    <a:pt x="800099" y="1164589"/>
                  </a:lnTo>
                  <a:lnTo>
                    <a:pt x="821055" y="1176019"/>
                  </a:lnTo>
                  <a:lnTo>
                    <a:pt x="845185" y="1184275"/>
                  </a:lnTo>
                  <a:lnTo>
                    <a:pt x="847089" y="1183639"/>
                  </a:lnTo>
                  <a:lnTo>
                    <a:pt x="849630" y="1183004"/>
                  </a:lnTo>
                  <a:lnTo>
                    <a:pt x="861694" y="1183004"/>
                  </a:lnTo>
                  <a:lnTo>
                    <a:pt x="867410" y="1181100"/>
                  </a:lnTo>
                  <a:lnTo>
                    <a:pt x="873760" y="1175384"/>
                  </a:lnTo>
                  <a:lnTo>
                    <a:pt x="876935" y="1165225"/>
                  </a:lnTo>
                  <a:lnTo>
                    <a:pt x="877569" y="1146809"/>
                  </a:lnTo>
                  <a:lnTo>
                    <a:pt x="840105" y="1146809"/>
                  </a:lnTo>
                  <a:lnTo>
                    <a:pt x="828039" y="1138554"/>
                  </a:lnTo>
                  <a:lnTo>
                    <a:pt x="814705" y="1130300"/>
                  </a:lnTo>
                  <a:lnTo>
                    <a:pt x="788035" y="1114425"/>
                  </a:lnTo>
                  <a:lnTo>
                    <a:pt x="743585" y="1085850"/>
                  </a:lnTo>
                  <a:lnTo>
                    <a:pt x="711199" y="1065529"/>
                  </a:lnTo>
                  <a:lnTo>
                    <a:pt x="694690" y="1054734"/>
                  </a:lnTo>
                  <a:lnTo>
                    <a:pt x="678180" y="1045209"/>
                  </a:lnTo>
                  <a:lnTo>
                    <a:pt x="677545" y="1043939"/>
                  </a:lnTo>
                  <a:lnTo>
                    <a:pt x="676910" y="1043939"/>
                  </a:lnTo>
                  <a:lnTo>
                    <a:pt x="676274" y="1043304"/>
                  </a:lnTo>
                  <a:lnTo>
                    <a:pt x="603249" y="997584"/>
                  </a:lnTo>
                  <a:close/>
                  <a:moveTo>
                    <a:pt x="861694" y="1183004"/>
                  </a:moveTo>
                  <a:lnTo>
                    <a:pt x="849630" y="1183004"/>
                  </a:lnTo>
                  <a:lnTo>
                    <a:pt x="858519" y="1183639"/>
                  </a:lnTo>
                  <a:lnTo>
                    <a:pt x="861694" y="1183004"/>
                  </a:lnTo>
                  <a:close/>
                  <a:moveTo>
                    <a:pt x="535940" y="956309"/>
                  </a:moveTo>
                  <a:lnTo>
                    <a:pt x="480060" y="981075"/>
                  </a:lnTo>
                  <a:lnTo>
                    <a:pt x="427989" y="1009014"/>
                  </a:lnTo>
                  <a:lnTo>
                    <a:pt x="368300" y="1042669"/>
                  </a:lnTo>
                  <a:lnTo>
                    <a:pt x="253364" y="1109979"/>
                  </a:lnTo>
                  <a:lnTo>
                    <a:pt x="236220" y="1118869"/>
                  </a:lnTo>
                  <a:lnTo>
                    <a:pt x="218439" y="1129029"/>
                  </a:lnTo>
                  <a:lnTo>
                    <a:pt x="201295" y="1139189"/>
                  </a:lnTo>
                  <a:lnTo>
                    <a:pt x="186054" y="1149984"/>
                  </a:lnTo>
                  <a:lnTo>
                    <a:pt x="247650" y="1149984"/>
                  </a:lnTo>
                  <a:lnTo>
                    <a:pt x="441324" y="1043939"/>
                  </a:lnTo>
                  <a:lnTo>
                    <a:pt x="468630" y="1029334"/>
                  </a:lnTo>
                  <a:lnTo>
                    <a:pt x="524510" y="997584"/>
                  </a:lnTo>
                  <a:lnTo>
                    <a:pt x="603249" y="997584"/>
                  </a:lnTo>
                  <a:lnTo>
                    <a:pt x="551180" y="965200"/>
                  </a:lnTo>
                  <a:lnTo>
                    <a:pt x="535940" y="956309"/>
                  </a:lnTo>
                  <a:close/>
                  <a:moveTo>
                    <a:pt x="855980" y="67944"/>
                  </a:moveTo>
                  <a:lnTo>
                    <a:pt x="855980" y="281939"/>
                  </a:lnTo>
                  <a:lnTo>
                    <a:pt x="854075" y="431164"/>
                  </a:lnTo>
                  <a:lnTo>
                    <a:pt x="854075" y="478154"/>
                  </a:lnTo>
                  <a:lnTo>
                    <a:pt x="852805" y="530225"/>
                  </a:lnTo>
                  <a:lnTo>
                    <a:pt x="852169" y="579754"/>
                  </a:lnTo>
                  <a:lnTo>
                    <a:pt x="849630" y="728344"/>
                  </a:lnTo>
                  <a:lnTo>
                    <a:pt x="848994" y="777239"/>
                  </a:lnTo>
                  <a:lnTo>
                    <a:pt x="847089" y="880109"/>
                  </a:lnTo>
                  <a:lnTo>
                    <a:pt x="846455" y="933450"/>
                  </a:lnTo>
                  <a:lnTo>
                    <a:pt x="845185" y="984884"/>
                  </a:lnTo>
                  <a:lnTo>
                    <a:pt x="843914" y="1040129"/>
                  </a:lnTo>
                  <a:lnTo>
                    <a:pt x="840105" y="1146809"/>
                  </a:lnTo>
                  <a:lnTo>
                    <a:pt x="877569" y="1146809"/>
                  </a:lnTo>
                  <a:lnTo>
                    <a:pt x="878901" y="1114425"/>
                  </a:lnTo>
                  <a:lnTo>
                    <a:pt x="881380" y="1062989"/>
                  </a:lnTo>
                  <a:lnTo>
                    <a:pt x="883919" y="962025"/>
                  </a:lnTo>
                  <a:lnTo>
                    <a:pt x="885189" y="908684"/>
                  </a:lnTo>
                  <a:lnTo>
                    <a:pt x="887094" y="755014"/>
                  </a:lnTo>
                  <a:lnTo>
                    <a:pt x="887094" y="703579"/>
                  </a:lnTo>
                  <a:lnTo>
                    <a:pt x="887730" y="652779"/>
                  </a:lnTo>
                  <a:lnTo>
                    <a:pt x="887730" y="405764"/>
                  </a:lnTo>
                  <a:lnTo>
                    <a:pt x="887094" y="363219"/>
                  </a:lnTo>
                  <a:lnTo>
                    <a:pt x="885825" y="281939"/>
                  </a:lnTo>
                  <a:lnTo>
                    <a:pt x="885825" y="198754"/>
                  </a:lnTo>
                  <a:lnTo>
                    <a:pt x="883919" y="158114"/>
                  </a:lnTo>
                  <a:lnTo>
                    <a:pt x="877569" y="118744"/>
                  </a:lnTo>
                  <a:lnTo>
                    <a:pt x="864235" y="80644"/>
                  </a:lnTo>
                  <a:lnTo>
                    <a:pt x="855980" y="67944"/>
                  </a:lnTo>
                  <a:close/>
                  <a:moveTo>
                    <a:pt x="801370" y="22225"/>
                  </a:moveTo>
                  <a:lnTo>
                    <a:pt x="245745" y="22225"/>
                  </a:lnTo>
                  <a:lnTo>
                    <a:pt x="513080" y="27939"/>
                  </a:lnTo>
                  <a:lnTo>
                    <a:pt x="650874" y="29209"/>
                  </a:lnTo>
                  <a:lnTo>
                    <a:pt x="696595" y="30479"/>
                  </a:lnTo>
                  <a:lnTo>
                    <a:pt x="742315" y="33654"/>
                  </a:lnTo>
                  <a:lnTo>
                    <a:pt x="794385" y="45084"/>
                  </a:lnTo>
                  <a:lnTo>
                    <a:pt x="835025" y="79375"/>
                  </a:lnTo>
                  <a:lnTo>
                    <a:pt x="852805" y="129539"/>
                  </a:lnTo>
                  <a:lnTo>
                    <a:pt x="855980" y="182879"/>
                  </a:lnTo>
                  <a:lnTo>
                    <a:pt x="855980" y="67944"/>
                  </a:lnTo>
                  <a:lnTo>
                    <a:pt x="842010" y="48894"/>
                  </a:lnTo>
                  <a:lnTo>
                    <a:pt x="811530" y="26034"/>
                  </a:lnTo>
                  <a:lnTo>
                    <a:pt x="801370" y="22225"/>
                  </a:lnTo>
                  <a:close/>
                  <a:moveTo>
                    <a:pt x="260984" y="0"/>
                  </a:moveTo>
                  <a:lnTo>
                    <a:pt x="220345" y="634"/>
                  </a:lnTo>
                  <a:lnTo>
                    <a:pt x="179070" y="5714"/>
                  </a:lnTo>
                  <a:lnTo>
                    <a:pt x="140970" y="17779"/>
                  </a:lnTo>
                  <a:lnTo>
                    <a:pt x="109220" y="41909"/>
                  </a:lnTo>
                  <a:lnTo>
                    <a:pt x="108584" y="41909"/>
                  </a:lnTo>
                  <a:lnTo>
                    <a:pt x="107950" y="42544"/>
                  </a:lnTo>
                  <a:lnTo>
                    <a:pt x="104775" y="44450"/>
                  </a:lnTo>
                  <a:lnTo>
                    <a:pt x="104139" y="46354"/>
                  </a:lnTo>
                  <a:lnTo>
                    <a:pt x="103504" y="48894"/>
                  </a:lnTo>
                  <a:lnTo>
                    <a:pt x="100329" y="54609"/>
                  </a:lnTo>
                  <a:lnTo>
                    <a:pt x="106045" y="61594"/>
                  </a:lnTo>
                  <a:lnTo>
                    <a:pt x="112395" y="57784"/>
                  </a:lnTo>
                  <a:lnTo>
                    <a:pt x="154939" y="57784"/>
                  </a:lnTo>
                  <a:lnTo>
                    <a:pt x="151129" y="45084"/>
                  </a:lnTo>
                  <a:lnTo>
                    <a:pt x="147954" y="41909"/>
                  </a:lnTo>
                  <a:lnTo>
                    <a:pt x="144779" y="39369"/>
                  </a:lnTo>
                  <a:lnTo>
                    <a:pt x="140970" y="38100"/>
                  </a:lnTo>
                  <a:lnTo>
                    <a:pt x="173989" y="27304"/>
                  </a:lnTo>
                  <a:lnTo>
                    <a:pt x="209550" y="22859"/>
                  </a:lnTo>
                  <a:lnTo>
                    <a:pt x="245745" y="22225"/>
                  </a:lnTo>
                  <a:lnTo>
                    <a:pt x="801370" y="22225"/>
                  </a:lnTo>
                  <a:lnTo>
                    <a:pt x="773430" y="12064"/>
                  </a:lnTo>
                  <a:lnTo>
                    <a:pt x="728345" y="5714"/>
                  </a:lnTo>
                  <a:lnTo>
                    <a:pt x="690245" y="3809"/>
                  </a:lnTo>
                  <a:lnTo>
                    <a:pt x="542924" y="3809"/>
                  </a:lnTo>
                  <a:lnTo>
                    <a:pt x="260984" y="0"/>
                  </a:lnTo>
                  <a:close/>
                  <a:moveTo>
                    <a:pt x="681990" y="3175"/>
                  </a:moveTo>
                  <a:lnTo>
                    <a:pt x="634999" y="3175"/>
                  </a:lnTo>
                  <a:lnTo>
                    <a:pt x="592455" y="3809"/>
                  </a:lnTo>
                  <a:lnTo>
                    <a:pt x="690245" y="3809"/>
                  </a:lnTo>
                  <a:lnTo>
                    <a:pt x="681990" y="3175"/>
                  </a:lnTo>
                  <a:close/>
                  <a:moveTo>
                    <a:pt x="6199505" y="6473189"/>
                  </a:moveTo>
                  <a:lnTo>
                    <a:pt x="6156325" y="6473189"/>
                  </a:lnTo>
                  <a:lnTo>
                    <a:pt x="6173470" y="6487159"/>
                  </a:lnTo>
                  <a:lnTo>
                    <a:pt x="6185534" y="6529069"/>
                  </a:lnTo>
                  <a:lnTo>
                    <a:pt x="6192520" y="6588125"/>
                  </a:lnTo>
                  <a:lnTo>
                    <a:pt x="6196330" y="6656705"/>
                  </a:lnTo>
                  <a:lnTo>
                    <a:pt x="6196281" y="6686550"/>
                  </a:lnTo>
                  <a:lnTo>
                    <a:pt x="6195695" y="6725284"/>
                  </a:lnTo>
                  <a:lnTo>
                    <a:pt x="6195622" y="7170419"/>
                  </a:lnTo>
                  <a:lnTo>
                    <a:pt x="6195147" y="7348855"/>
                  </a:lnTo>
                  <a:lnTo>
                    <a:pt x="6195059" y="7580630"/>
                  </a:lnTo>
                  <a:lnTo>
                    <a:pt x="6197600" y="7589519"/>
                  </a:lnTo>
                  <a:lnTo>
                    <a:pt x="6203950" y="7597139"/>
                  </a:lnTo>
                  <a:lnTo>
                    <a:pt x="6212205" y="7602855"/>
                  </a:lnTo>
                  <a:lnTo>
                    <a:pt x="6221730" y="7603489"/>
                  </a:lnTo>
                  <a:lnTo>
                    <a:pt x="6291580" y="7565389"/>
                  </a:lnTo>
                  <a:lnTo>
                    <a:pt x="6229984" y="7565389"/>
                  </a:lnTo>
                  <a:lnTo>
                    <a:pt x="6229356" y="7501255"/>
                  </a:lnTo>
                  <a:lnTo>
                    <a:pt x="6229342" y="7412989"/>
                  </a:lnTo>
                  <a:lnTo>
                    <a:pt x="6228714" y="7360284"/>
                  </a:lnTo>
                  <a:lnTo>
                    <a:pt x="6228080" y="7257414"/>
                  </a:lnTo>
                  <a:lnTo>
                    <a:pt x="6226175" y="7052309"/>
                  </a:lnTo>
                  <a:lnTo>
                    <a:pt x="6225539" y="7000875"/>
                  </a:lnTo>
                  <a:lnTo>
                    <a:pt x="6225487" y="6944994"/>
                  </a:lnTo>
                  <a:lnTo>
                    <a:pt x="6224905" y="6895464"/>
                  </a:lnTo>
                  <a:lnTo>
                    <a:pt x="6224905" y="6778625"/>
                  </a:lnTo>
                  <a:lnTo>
                    <a:pt x="6224270" y="6725284"/>
                  </a:lnTo>
                  <a:lnTo>
                    <a:pt x="6223634" y="6686550"/>
                  </a:lnTo>
                  <a:lnTo>
                    <a:pt x="6221095" y="6625589"/>
                  </a:lnTo>
                  <a:lnTo>
                    <a:pt x="6216014" y="6558280"/>
                  </a:lnTo>
                  <a:lnTo>
                    <a:pt x="6207759" y="6497955"/>
                  </a:lnTo>
                  <a:lnTo>
                    <a:pt x="6199505" y="6473189"/>
                  </a:lnTo>
                  <a:close/>
                  <a:moveTo>
                    <a:pt x="6647180" y="7412989"/>
                  </a:moveTo>
                  <a:lnTo>
                    <a:pt x="6569075" y="7412989"/>
                  </a:lnTo>
                  <a:lnTo>
                    <a:pt x="6569075" y="7413625"/>
                  </a:lnTo>
                  <a:lnTo>
                    <a:pt x="6584950" y="7422514"/>
                  </a:lnTo>
                  <a:lnTo>
                    <a:pt x="6617334" y="7438389"/>
                  </a:lnTo>
                  <a:lnTo>
                    <a:pt x="6633209" y="7446644"/>
                  </a:lnTo>
                  <a:lnTo>
                    <a:pt x="6677659" y="7472680"/>
                  </a:lnTo>
                  <a:lnTo>
                    <a:pt x="6763384" y="7526655"/>
                  </a:lnTo>
                  <a:lnTo>
                    <a:pt x="6805295" y="7553959"/>
                  </a:lnTo>
                  <a:lnTo>
                    <a:pt x="6844030" y="7579994"/>
                  </a:lnTo>
                  <a:lnTo>
                    <a:pt x="6864984" y="7591425"/>
                  </a:lnTo>
                  <a:lnTo>
                    <a:pt x="6889114" y="7599680"/>
                  </a:lnTo>
                  <a:lnTo>
                    <a:pt x="6891655" y="7599044"/>
                  </a:lnTo>
                  <a:lnTo>
                    <a:pt x="6893559" y="7597775"/>
                  </a:lnTo>
                  <a:lnTo>
                    <a:pt x="6906259" y="7597775"/>
                  </a:lnTo>
                  <a:lnTo>
                    <a:pt x="6911339" y="7596505"/>
                  </a:lnTo>
                  <a:lnTo>
                    <a:pt x="6917689" y="7590155"/>
                  </a:lnTo>
                  <a:lnTo>
                    <a:pt x="6920864" y="7580630"/>
                  </a:lnTo>
                  <a:lnTo>
                    <a:pt x="6921500" y="7562214"/>
                  </a:lnTo>
                  <a:lnTo>
                    <a:pt x="6884034" y="7562214"/>
                  </a:lnTo>
                  <a:lnTo>
                    <a:pt x="6871970" y="7553325"/>
                  </a:lnTo>
                  <a:lnTo>
                    <a:pt x="6787514" y="7501255"/>
                  </a:lnTo>
                  <a:lnTo>
                    <a:pt x="6755130" y="7480300"/>
                  </a:lnTo>
                  <a:lnTo>
                    <a:pt x="6738620" y="7470139"/>
                  </a:lnTo>
                  <a:lnTo>
                    <a:pt x="6722745" y="7459980"/>
                  </a:lnTo>
                  <a:lnTo>
                    <a:pt x="6721475" y="7459344"/>
                  </a:lnTo>
                  <a:lnTo>
                    <a:pt x="6720839" y="7459344"/>
                  </a:lnTo>
                  <a:lnTo>
                    <a:pt x="6720205" y="7458709"/>
                  </a:lnTo>
                  <a:lnTo>
                    <a:pt x="6647180" y="7412989"/>
                  </a:lnTo>
                  <a:close/>
                  <a:moveTo>
                    <a:pt x="6906259" y="7597775"/>
                  </a:moveTo>
                  <a:lnTo>
                    <a:pt x="6893559" y="7597775"/>
                  </a:lnTo>
                  <a:lnTo>
                    <a:pt x="6902450" y="7599044"/>
                  </a:lnTo>
                  <a:lnTo>
                    <a:pt x="6906259" y="7597775"/>
                  </a:lnTo>
                  <a:close/>
                  <a:moveTo>
                    <a:pt x="6579870" y="7371714"/>
                  </a:moveTo>
                  <a:lnTo>
                    <a:pt x="6523989" y="7395844"/>
                  </a:lnTo>
                  <a:lnTo>
                    <a:pt x="6471920" y="7424419"/>
                  </a:lnTo>
                  <a:lnTo>
                    <a:pt x="6412230" y="7458075"/>
                  </a:lnTo>
                  <a:lnTo>
                    <a:pt x="6297295" y="7524750"/>
                  </a:lnTo>
                  <a:lnTo>
                    <a:pt x="6280150" y="7534275"/>
                  </a:lnTo>
                  <a:lnTo>
                    <a:pt x="6262370" y="7543800"/>
                  </a:lnTo>
                  <a:lnTo>
                    <a:pt x="6245225" y="7554594"/>
                  </a:lnTo>
                  <a:lnTo>
                    <a:pt x="6229984" y="7565389"/>
                  </a:lnTo>
                  <a:lnTo>
                    <a:pt x="6291580" y="7565389"/>
                  </a:lnTo>
                  <a:lnTo>
                    <a:pt x="6485255" y="7459344"/>
                  </a:lnTo>
                  <a:lnTo>
                    <a:pt x="6568439" y="7412989"/>
                  </a:lnTo>
                  <a:lnTo>
                    <a:pt x="6647180" y="7412989"/>
                  </a:lnTo>
                  <a:lnTo>
                    <a:pt x="6595109" y="7380605"/>
                  </a:lnTo>
                  <a:lnTo>
                    <a:pt x="6579870" y="7371714"/>
                  </a:lnTo>
                  <a:close/>
                  <a:moveTo>
                    <a:pt x="6899909" y="6483350"/>
                  </a:moveTo>
                  <a:lnTo>
                    <a:pt x="6899909" y="6697344"/>
                  </a:lnTo>
                  <a:lnTo>
                    <a:pt x="6899275" y="6746875"/>
                  </a:lnTo>
                  <a:lnTo>
                    <a:pt x="6899275" y="6796405"/>
                  </a:lnTo>
                  <a:lnTo>
                    <a:pt x="6898005" y="6893559"/>
                  </a:lnTo>
                  <a:lnTo>
                    <a:pt x="6896734" y="6944994"/>
                  </a:lnTo>
                  <a:lnTo>
                    <a:pt x="6896100" y="6994525"/>
                  </a:lnTo>
                  <a:lnTo>
                    <a:pt x="6893559" y="7143114"/>
                  </a:lnTo>
                  <a:lnTo>
                    <a:pt x="6892289" y="7242175"/>
                  </a:lnTo>
                  <a:lnTo>
                    <a:pt x="6891655" y="7295514"/>
                  </a:lnTo>
                  <a:lnTo>
                    <a:pt x="6890384" y="7348855"/>
                  </a:lnTo>
                  <a:lnTo>
                    <a:pt x="6889114" y="7400289"/>
                  </a:lnTo>
                  <a:lnTo>
                    <a:pt x="6887845" y="7455534"/>
                  </a:lnTo>
                  <a:lnTo>
                    <a:pt x="6884034" y="7562214"/>
                  </a:lnTo>
                  <a:lnTo>
                    <a:pt x="6921500" y="7562214"/>
                  </a:lnTo>
                  <a:lnTo>
                    <a:pt x="6923405" y="7531100"/>
                  </a:lnTo>
                  <a:lnTo>
                    <a:pt x="6925309" y="7477759"/>
                  </a:lnTo>
                  <a:lnTo>
                    <a:pt x="6927850" y="7377430"/>
                  </a:lnTo>
                  <a:lnTo>
                    <a:pt x="6929120" y="7324089"/>
                  </a:lnTo>
                  <a:lnTo>
                    <a:pt x="6931025" y="7170419"/>
                  </a:lnTo>
                  <a:lnTo>
                    <a:pt x="6931025" y="7118984"/>
                  </a:lnTo>
                  <a:lnTo>
                    <a:pt x="6931659" y="7067550"/>
                  </a:lnTo>
                  <a:lnTo>
                    <a:pt x="6931659" y="6778625"/>
                  </a:lnTo>
                  <a:lnTo>
                    <a:pt x="6930389" y="6697344"/>
                  </a:lnTo>
                  <a:lnTo>
                    <a:pt x="6929755" y="6663055"/>
                  </a:lnTo>
                  <a:lnTo>
                    <a:pt x="6929755" y="6613525"/>
                  </a:lnTo>
                  <a:lnTo>
                    <a:pt x="6927850" y="6573519"/>
                  </a:lnTo>
                  <a:lnTo>
                    <a:pt x="6921500" y="6534150"/>
                  </a:lnTo>
                  <a:lnTo>
                    <a:pt x="6908164" y="6495414"/>
                  </a:lnTo>
                  <a:lnTo>
                    <a:pt x="6899909" y="6483350"/>
                  </a:lnTo>
                  <a:close/>
                  <a:moveTo>
                    <a:pt x="6845300" y="6437630"/>
                  </a:moveTo>
                  <a:lnTo>
                    <a:pt x="6289675" y="6437630"/>
                  </a:lnTo>
                  <a:lnTo>
                    <a:pt x="6557009" y="6443345"/>
                  </a:lnTo>
                  <a:lnTo>
                    <a:pt x="6694805" y="6444614"/>
                  </a:lnTo>
                  <a:lnTo>
                    <a:pt x="6740525" y="6445884"/>
                  </a:lnTo>
                  <a:lnTo>
                    <a:pt x="6786245" y="6448425"/>
                  </a:lnTo>
                  <a:lnTo>
                    <a:pt x="6838950" y="6460489"/>
                  </a:lnTo>
                  <a:lnTo>
                    <a:pt x="6879589" y="6494145"/>
                  </a:lnTo>
                  <a:lnTo>
                    <a:pt x="6896734" y="6544309"/>
                  </a:lnTo>
                  <a:lnTo>
                    <a:pt x="6899909" y="6598284"/>
                  </a:lnTo>
                  <a:lnTo>
                    <a:pt x="6899909" y="6483350"/>
                  </a:lnTo>
                  <a:lnTo>
                    <a:pt x="6885939" y="6464300"/>
                  </a:lnTo>
                  <a:lnTo>
                    <a:pt x="6855459" y="6440805"/>
                  </a:lnTo>
                  <a:lnTo>
                    <a:pt x="6845300" y="6437630"/>
                  </a:lnTo>
                  <a:close/>
                  <a:moveTo>
                    <a:pt x="6304914" y="6415405"/>
                  </a:moveTo>
                  <a:lnTo>
                    <a:pt x="6264275" y="6416039"/>
                  </a:lnTo>
                  <a:lnTo>
                    <a:pt x="6223634" y="6420484"/>
                  </a:lnTo>
                  <a:lnTo>
                    <a:pt x="6185534" y="6433184"/>
                  </a:lnTo>
                  <a:lnTo>
                    <a:pt x="6153150" y="6457314"/>
                  </a:lnTo>
                  <a:lnTo>
                    <a:pt x="6152514" y="6457314"/>
                  </a:lnTo>
                  <a:lnTo>
                    <a:pt x="6151880" y="6457950"/>
                  </a:lnTo>
                  <a:lnTo>
                    <a:pt x="6148705" y="6459220"/>
                  </a:lnTo>
                  <a:lnTo>
                    <a:pt x="6148070" y="6461759"/>
                  </a:lnTo>
                  <a:lnTo>
                    <a:pt x="6148070" y="6464300"/>
                  </a:lnTo>
                  <a:lnTo>
                    <a:pt x="6144259" y="6470014"/>
                  </a:lnTo>
                  <a:lnTo>
                    <a:pt x="6149975" y="6477000"/>
                  </a:lnTo>
                  <a:lnTo>
                    <a:pt x="6156325" y="6473189"/>
                  </a:lnTo>
                  <a:lnTo>
                    <a:pt x="6199505" y="6473189"/>
                  </a:lnTo>
                  <a:lnTo>
                    <a:pt x="6195059" y="6459855"/>
                  </a:lnTo>
                  <a:lnTo>
                    <a:pt x="6188709" y="6454775"/>
                  </a:lnTo>
                  <a:lnTo>
                    <a:pt x="6184900" y="6453505"/>
                  </a:lnTo>
                  <a:lnTo>
                    <a:pt x="6217920" y="6442709"/>
                  </a:lnTo>
                  <a:lnTo>
                    <a:pt x="6254114" y="6438264"/>
                  </a:lnTo>
                  <a:lnTo>
                    <a:pt x="6289675" y="6437630"/>
                  </a:lnTo>
                  <a:lnTo>
                    <a:pt x="6845300" y="6437630"/>
                  </a:lnTo>
                  <a:lnTo>
                    <a:pt x="6817359" y="6427470"/>
                  </a:lnTo>
                  <a:lnTo>
                    <a:pt x="6772275" y="6421120"/>
                  </a:lnTo>
                  <a:lnTo>
                    <a:pt x="6734175" y="6419214"/>
                  </a:lnTo>
                  <a:lnTo>
                    <a:pt x="6586855" y="6419214"/>
                  </a:lnTo>
                  <a:lnTo>
                    <a:pt x="6304914" y="6415405"/>
                  </a:lnTo>
                  <a:close/>
                  <a:moveTo>
                    <a:pt x="6725920" y="6418580"/>
                  </a:moveTo>
                  <a:lnTo>
                    <a:pt x="6678930" y="6418580"/>
                  </a:lnTo>
                  <a:lnTo>
                    <a:pt x="6635750" y="6419214"/>
                  </a:lnTo>
                  <a:lnTo>
                    <a:pt x="6734175" y="6419214"/>
                  </a:lnTo>
                  <a:lnTo>
                    <a:pt x="6725920" y="6418580"/>
                  </a:lnTo>
                  <a:close/>
                </a:path>
              </a:pathLst>
            </a:custGeom>
            <a:solidFill>
              <a:srgbClr val="f8554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2022-07-29T03:57:49Z</dcterms:created>
  <dc:creator/>
  <dc:description/>
  <dc:language>en-US</dc:language>
  <cp:lastModifiedBy/>
  <dcterms:modified xsi:type="dcterms:W3CDTF">2022-07-29T03:57:49Z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