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media/image7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7B4755-18FF-4CD3-A35F-5E61D78A142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1192FE-B432-4D12-9489-5DF67FFC635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C1434E-20BF-4966-89D2-DE7F913C029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69CD17-B84B-4E34-B1BF-A4E3ECC34C0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0DC4E8-FDA1-4099-BFCC-F0611ED46A0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6E0A86-6356-4632-BCEB-61C4436119B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D30905-9708-4698-9C73-66DDED7EE4E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0B16CA-7D2F-440D-B0FD-57BE572787E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446F42-867F-4833-816F-A1BF1A6F1AF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9DA95A-35A2-4D6A-A81D-C486CB1791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6572A7-DDF0-48A2-A472-8F21821448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7862F7-AFA5-4951-A0A6-169A47D2EE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688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362320" y="3788640"/>
            <a:ext cx="2965320" cy="296532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3945240" y="3362040"/>
            <a:ext cx="597240" cy="426240"/>
          </a:xfrm>
          <a:custGeom>
            <a:avLst/>
            <a:gdLst/>
            <a:ahLst/>
            <a:rect l="l" t="t" r="r" b="b"/>
            <a:pathLst>
              <a:path w="597535" h="426720">
                <a:moveTo>
                  <a:pt x="39370" y="254"/>
                </a:moveTo>
                <a:lnTo>
                  <a:pt x="37846" y="127"/>
                </a:lnTo>
                <a:lnTo>
                  <a:pt x="36322" y="127"/>
                </a:lnTo>
                <a:lnTo>
                  <a:pt x="34798" y="0"/>
                </a:lnTo>
                <a:lnTo>
                  <a:pt x="34671" y="1155"/>
                </a:lnTo>
                <a:lnTo>
                  <a:pt x="34671" y="33655"/>
                </a:lnTo>
                <a:lnTo>
                  <a:pt x="34036" y="48971"/>
                </a:lnTo>
                <a:lnTo>
                  <a:pt x="33477" y="64223"/>
                </a:lnTo>
                <a:lnTo>
                  <a:pt x="32258" y="100076"/>
                </a:lnTo>
                <a:lnTo>
                  <a:pt x="31584" y="122199"/>
                </a:lnTo>
                <a:lnTo>
                  <a:pt x="30200" y="166535"/>
                </a:lnTo>
                <a:lnTo>
                  <a:pt x="29464" y="188722"/>
                </a:lnTo>
                <a:lnTo>
                  <a:pt x="18542" y="187960"/>
                </a:lnTo>
                <a:lnTo>
                  <a:pt x="21031" y="164553"/>
                </a:lnTo>
                <a:lnTo>
                  <a:pt x="26073" y="117830"/>
                </a:lnTo>
                <a:lnTo>
                  <a:pt x="30162" y="79400"/>
                </a:lnTo>
                <a:lnTo>
                  <a:pt x="31813" y="63246"/>
                </a:lnTo>
                <a:lnTo>
                  <a:pt x="33210" y="48971"/>
                </a:lnTo>
                <a:lnTo>
                  <a:pt x="34671" y="33655"/>
                </a:lnTo>
                <a:lnTo>
                  <a:pt x="34671" y="1155"/>
                </a:lnTo>
                <a:lnTo>
                  <a:pt x="27736" y="64223"/>
                </a:lnTo>
                <a:lnTo>
                  <a:pt x="10375" y="223139"/>
                </a:lnTo>
                <a:lnTo>
                  <a:pt x="0" y="318389"/>
                </a:lnTo>
                <a:lnTo>
                  <a:pt x="1524" y="318516"/>
                </a:lnTo>
                <a:lnTo>
                  <a:pt x="3048" y="318516"/>
                </a:lnTo>
                <a:lnTo>
                  <a:pt x="4572" y="318643"/>
                </a:lnTo>
                <a:lnTo>
                  <a:pt x="14859" y="222250"/>
                </a:lnTo>
                <a:lnTo>
                  <a:pt x="19431" y="222504"/>
                </a:lnTo>
                <a:lnTo>
                  <a:pt x="23876" y="222885"/>
                </a:lnTo>
                <a:lnTo>
                  <a:pt x="28448" y="223139"/>
                </a:lnTo>
                <a:lnTo>
                  <a:pt x="27686" y="247408"/>
                </a:lnTo>
                <a:lnTo>
                  <a:pt x="26212" y="295910"/>
                </a:lnTo>
                <a:lnTo>
                  <a:pt x="25527" y="320167"/>
                </a:lnTo>
                <a:lnTo>
                  <a:pt x="28702" y="320421"/>
                </a:lnTo>
                <a:lnTo>
                  <a:pt x="30353" y="320421"/>
                </a:lnTo>
                <a:lnTo>
                  <a:pt x="33134" y="222250"/>
                </a:lnTo>
                <a:lnTo>
                  <a:pt x="34086" y="188722"/>
                </a:lnTo>
                <a:lnTo>
                  <a:pt x="36410" y="107035"/>
                </a:lnTo>
                <a:lnTo>
                  <a:pt x="38442" y="33655"/>
                </a:lnTo>
                <a:lnTo>
                  <a:pt x="39370" y="254"/>
                </a:lnTo>
                <a:close/>
                <a:moveTo>
                  <a:pt x="597281" y="125730"/>
                </a:moveTo>
                <a:lnTo>
                  <a:pt x="596265" y="125349"/>
                </a:lnTo>
                <a:lnTo>
                  <a:pt x="595249" y="124968"/>
                </a:lnTo>
                <a:lnTo>
                  <a:pt x="593217" y="128016"/>
                </a:lnTo>
                <a:lnTo>
                  <a:pt x="565950" y="192862"/>
                </a:lnTo>
                <a:lnTo>
                  <a:pt x="552069" y="231622"/>
                </a:lnTo>
                <a:lnTo>
                  <a:pt x="539496" y="273558"/>
                </a:lnTo>
                <a:lnTo>
                  <a:pt x="535305" y="298831"/>
                </a:lnTo>
                <a:lnTo>
                  <a:pt x="533527" y="306832"/>
                </a:lnTo>
                <a:lnTo>
                  <a:pt x="516470" y="356616"/>
                </a:lnTo>
                <a:lnTo>
                  <a:pt x="500507" y="392049"/>
                </a:lnTo>
                <a:lnTo>
                  <a:pt x="498983" y="391414"/>
                </a:lnTo>
                <a:lnTo>
                  <a:pt x="499237" y="388239"/>
                </a:lnTo>
                <a:lnTo>
                  <a:pt x="500634" y="382270"/>
                </a:lnTo>
                <a:lnTo>
                  <a:pt x="504317" y="368554"/>
                </a:lnTo>
                <a:lnTo>
                  <a:pt x="519938" y="323088"/>
                </a:lnTo>
                <a:lnTo>
                  <a:pt x="516890" y="325628"/>
                </a:lnTo>
                <a:lnTo>
                  <a:pt x="495198" y="389216"/>
                </a:lnTo>
                <a:lnTo>
                  <a:pt x="486029" y="425831"/>
                </a:lnTo>
                <a:lnTo>
                  <a:pt x="488315" y="426593"/>
                </a:lnTo>
                <a:lnTo>
                  <a:pt x="511784" y="374332"/>
                </a:lnTo>
                <a:lnTo>
                  <a:pt x="528370" y="329742"/>
                </a:lnTo>
                <a:lnTo>
                  <a:pt x="545973" y="275704"/>
                </a:lnTo>
                <a:lnTo>
                  <a:pt x="552323" y="241808"/>
                </a:lnTo>
                <a:lnTo>
                  <a:pt x="553847" y="234569"/>
                </a:lnTo>
                <a:lnTo>
                  <a:pt x="571017" y="185102"/>
                </a:lnTo>
                <a:lnTo>
                  <a:pt x="582803" y="158877"/>
                </a:lnTo>
                <a:lnTo>
                  <a:pt x="585089" y="159639"/>
                </a:lnTo>
                <a:lnTo>
                  <a:pt x="584200" y="164719"/>
                </a:lnTo>
                <a:lnTo>
                  <a:pt x="575652" y="191985"/>
                </a:lnTo>
                <a:lnTo>
                  <a:pt x="567182" y="216281"/>
                </a:lnTo>
                <a:lnTo>
                  <a:pt x="569976" y="214249"/>
                </a:lnTo>
                <a:lnTo>
                  <a:pt x="578637" y="189865"/>
                </a:lnTo>
                <a:lnTo>
                  <a:pt x="589051" y="158483"/>
                </a:lnTo>
                <a:lnTo>
                  <a:pt x="593674" y="142811"/>
                </a:lnTo>
                <a:lnTo>
                  <a:pt x="596900" y="129540"/>
                </a:lnTo>
                <a:lnTo>
                  <a:pt x="597281" y="125730"/>
                </a:lnTo>
                <a:close/>
              </a:path>
            </a:pathLst>
          </a:custGeom>
          <a:solidFill>
            <a:srgbClr val="b55e2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4720320" y="3682080"/>
            <a:ext cx="223920" cy="24768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4881240" y="3790440"/>
            <a:ext cx="201600" cy="254880"/>
          </a:xfrm>
          <a:custGeom>
            <a:avLst/>
            <a:gdLst/>
            <a:ahLst/>
            <a:rect l="l" t="t" r="r" b="b"/>
            <a:pathLst>
              <a:path w="201929" h="255270">
                <a:moveTo>
                  <a:pt x="198882" y="0"/>
                </a:moveTo>
                <a:lnTo>
                  <a:pt x="0" y="254508"/>
                </a:lnTo>
                <a:lnTo>
                  <a:pt x="762" y="255270"/>
                </a:lnTo>
                <a:lnTo>
                  <a:pt x="81661" y="151765"/>
                </a:lnTo>
                <a:lnTo>
                  <a:pt x="85340" y="151765"/>
                </a:lnTo>
                <a:lnTo>
                  <a:pt x="88836" y="148256"/>
                </a:lnTo>
                <a:lnTo>
                  <a:pt x="94742" y="141551"/>
                </a:lnTo>
                <a:lnTo>
                  <a:pt x="102743" y="131952"/>
                </a:lnTo>
                <a:lnTo>
                  <a:pt x="109759" y="123317"/>
                </a:lnTo>
                <a:lnTo>
                  <a:pt x="107315" y="123317"/>
                </a:lnTo>
                <a:lnTo>
                  <a:pt x="105156" y="121666"/>
                </a:lnTo>
                <a:lnTo>
                  <a:pt x="176276" y="30607"/>
                </a:lnTo>
                <a:lnTo>
                  <a:pt x="182092" y="30607"/>
                </a:lnTo>
                <a:lnTo>
                  <a:pt x="183864" y="28257"/>
                </a:lnTo>
                <a:lnTo>
                  <a:pt x="188174" y="22451"/>
                </a:lnTo>
                <a:lnTo>
                  <a:pt x="191770" y="17525"/>
                </a:lnTo>
                <a:lnTo>
                  <a:pt x="196215" y="11557"/>
                </a:lnTo>
                <a:lnTo>
                  <a:pt x="199009" y="7366"/>
                </a:lnTo>
                <a:lnTo>
                  <a:pt x="200279" y="4952"/>
                </a:lnTo>
                <a:lnTo>
                  <a:pt x="201422" y="3175"/>
                </a:lnTo>
                <a:lnTo>
                  <a:pt x="201676" y="2159"/>
                </a:lnTo>
                <a:lnTo>
                  <a:pt x="201295" y="1777"/>
                </a:lnTo>
                <a:lnTo>
                  <a:pt x="200533" y="1270"/>
                </a:lnTo>
                <a:lnTo>
                  <a:pt x="199644" y="635"/>
                </a:lnTo>
                <a:lnTo>
                  <a:pt x="198882" y="0"/>
                </a:lnTo>
                <a:close/>
                <a:moveTo>
                  <a:pt x="85340" y="151765"/>
                </a:moveTo>
                <a:lnTo>
                  <a:pt x="81661" y="151765"/>
                </a:lnTo>
                <a:lnTo>
                  <a:pt x="82169" y="152146"/>
                </a:lnTo>
                <a:lnTo>
                  <a:pt x="82804" y="152526"/>
                </a:lnTo>
                <a:lnTo>
                  <a:pt x="83312" y="153035"/>
                </a:lnTo>
                <a:lnTo>
                  <a:pt x="85026" y="152080"/>
                </a:lnTo>
                <a:lnTo>
                  <a:pt x="85340" y="151765"/>
                </a:lnTo>
                <a:close/>
                <a:moveTo>
                  <a:pt x="182092" y="30607"/>
                </a:moveTo>
                <a:lnTo>
                  <a:pt x="176276" y="30607"/>
                </a:lnTo>
                <a:lnTo>
                  <a:pt x="176784" y="31115"/>
                </a:lnTo>
                <a:lnTo>
                  <a:pt x="177292" y="31496"/>
                </a:lnTo>
                <a:lnTo>
                  <a:pt x="177927" y="31876"/>
                </a:lnTo>
                <a:lnTo>
                  <a:pt x="178181" y="32258"/>
                </a:lnTo>
                <a:lnTo>
                  <a:pt x="177927" y="33147"/>
                </a:lnTo>
                <a:lnTo>
                  <a:pt x="176824" y="34921"/>
                </a:lnTo>
                <a:lnTo>
                  <a:pt x="171450" y="42545"/>
                </a:lnTo>
                <a:lnTo>
                  <a:pt x="165608" y="50165"/>
                </a:lnTo>
                <a:lnTo>
                  <a:pt x="161063" y="56239"/>
                </a:lnTo>
                <a:lnTo>
                  <a:pt x="136334" y="88130"/>
                </a:lnTo>
                <a:lnTo>
                  <a:pt x="110871" y="119634"/>
                </a:lnTo>
                <a:lnTo>
                  <a:pt x="107315" y="123317"/>
                </a:lnTo>
                <a:lnTo>
                  <a:pt x="109759" y="123317"/>
                </a:lnTo>
                <a:lnTo>
                  <a:pt x="133961" y="92965"/>
                </a:lnTo>
                <a:lnTo>
                  <a:pt x="160305" y="59166"/>
                </a:lnTo>
                <a:lnTo>
                  <a:pt x="178932" y="34798"/>
                </a:lnTo>
                <a:lnTo>
                  <a:pt x="182092" y="30607"/>
                </a:lnTo>
                <a:close/>
              </a:path>
            </a:pathLst>
          </a:custGeom>
          <a:solidFill>
            <a:srgbClr val="b55e2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" name="bg object 21" descr=""/>
          <p:cNvPicPr/>
          <p:nvPr/>
        </p:nvPicPr>
        <p:blipFill>
          <a:blip r:embed="rId5"/>
          <a:stretch/>
        </p:blipFill>
        <p:spPr>
          <a:xfrm>
            <a:off x="5139720" y="3945240"/>
            <a:ext cx="235080" cy="219240"/>
          </a:xfrm>
          <a:prstGeom prst="rect">
            <a:avLst/>
          </a:prstGeom>
          <a:ln w="0">
            <a:noFill/>
          </a:ln>
        </p:spPr>
      </p:pic>
      <p:pic>
        <p:nvPicPr>
          <p:cNvPr id="6" name="bg object 22" descr=""/>
          <p:cNvPicPr/>
          <p:nvPr/>
        </p:nvPicPr>
        <p:blipFill>
          <a:blip r:embed="rId6"/>
          <a:stretch/>
        </p:blipFill>
        <p:spPr>
          <a:xfrm>
            <a:off x="5371920" y="4241520"/>
            <a:ext cx="320760" cy="383760"/>
          </a:xfrm>
          <a:prstGeom prst="rect">
            <a:avLst/>
          </a:prstGeom>
          <a:ln w="0">
            <a:noFill/>
          </a:ln>
        </p:spPr>
      </p:pic>
      <p:sp>
        <p:nvSpPr>
          <p:cNvPr id="7" name="bg object 23"/>
          <p:cNvSpPr/>
          <p:nvPr/>
        </p:nvSpPr>
        <p:spPr>
          <a:xfrm>
            <a:off x="5484600" y="4635360"/>
            <a:ext cx="396360" cy="406080"/>
          </a:xfrm>
          <a:custGeom>
            <a:avLst/>
            <a:gdLst/>
            <a:ahLst/>
            <a:rect l="l" t="t" r="r" b="b"/>
            <a:pathLst>
              <a:path w="396875" h="406400">
                <a:moveTo>
                  <a:pt x="319405" y="40386"/>
                </a:moveTo>
                <a:lnTo>
                  <a:pt x="316865" y="32893"/>
                </a:lnTo>
                <a:lnTo>
                  <a:pt x="51054" y="110490"/>
                </a:lnTo>
                <a:lnTo>
                  <a:pt x="308483" y="8509"/>
                </a:lnTo>
                <a:lnTo>
                  <a:pt x="305562" y="0"/>
                </a:lnTo>
                <a:lnTo>
                  <a:pt x="0" y="105283"/>
                </a:lnTo>
                <a:lnTo>
                  <a:pt x="1905" y="110617"/>
                </a:lnTo>
                <a:lnTo>
                  <a:pt x="262001" y="21082"/>
                </a:lnTo>
                <a:lnTo>
                  <a:pt x="6096" y="122809"/>
                </a:lnTo>
                <a:lnTo>
                  <a:pt x="7874" y="127889"/>
                </a:lnTo>
                <a:lnTo>
                  <a:pt x="267716" y="52197"/>
                </a:lnTo>
                <a:lnTo>
                  <a:pt x="12065" y="140208"/>
                </a:lnTo>
                <a:lnTo>
                  <a:pt x="13970" y="145542"/>
                </a:lnTo>
                <a:lnTo>
                  <a:pt x="319405" y="40386"/>
                </a:lnTo>
                <a:close/>
                <a:moveTo>
                  <a:pt x="396621" y="349885"/>
                </a:moveTo>
                <a:lnTo>
                  <a:pt x="396494" y="348869"/>
                </a:lnTo>
                <a:lnTo>
                  <a:pt x="396240" y="347472"/>
                </a:lnTo>
                <a:lnTo>
                  <a:pt x="395859" y="345948"/>
                </a:lnTo>
                <a:lnTo>
                  <a:pt x="395605" y="344424"/>
                </a:lnTo>
                <a:lnTo>
                  <a:pt x="358902" y="350901"/>
                </a:lnTo>
                <a:lnTo>
                  <a:pt x="358902" y="355854"/>
                </a:lnTo>
                <a:lnTo>
                  <a:pt x="357632" y="356743"/>
                </a:lnTo>
                <a:lnTo>
                  <a:pt x="295173" y="369201"/>
                </a:lnTo>
                <a:lnTo>
                  <a:pt x="264160" y="373126"/>
                </a:lnTo>
                <a:lnTo>
                  <a:pt x="262763" y="372872"/>
                </a:lnTo>
                <a:lnTo>
                  <a:pt x="262623" y="372160"/>
                </a:lnTo>
                <a:lnTo>
                  <a:pt x="262255" y="369570"/>
                </a:lnTo>
                <a:lnTo>
                  <a:pt x="358394" y="352679"/>
                </a:lnTo>
                <a:lnTo>
                  <a:pt x="358902" y="355854"/>
                </a:lnTo>
                <a:lnTo>
                  <a:pt x="358902" y="350901"/>
                </a:lnTo>
                <a:lnTo>
                  <a:pt x="225298" y="374484"/>
                </a:lnTo>
                <a:lnTo>
                  <a:pt x="225298" y="379730"/>
                </a:lnTo>
                <a:lnTo>
                  <a:pt x="223647" y="380619"/>
                </a:lnTo>
                <a:lnTo>
                  <a:pt x="171069" y="391668"/>
                </a:lnTo>
                <a:lnTo>
                  <a:pt x="144145" y="396113"/>
                </a:lnTo>
                <a:lnTo>
                  <a:pt x="136398" y="397383"/>
                </a:lnTo>
                <a:lnTo>
                  <a:pt x="122301" y="399161"/>
                </a:lnTo>
                <a:lnTo>
                  <a:pt x="119380" y="399288"/>
                </a:lnTo>
                <a:lnTo>
                  <a:pt x="116459" y="399288"/>
                </a:lnTo>
                <a:lnTo>
                  <a:pt x="115951" y="399034"/>
                </a:lnTo>
                <a:lnTo>
                  <a:pt x="115824" y="398526"/>
                </a:lnTo>
                <a:lnTo>
                  <a:pt x="115697" y="397510"/>
                </a:lnTo>
                <a:lnTo>
                  <a:pt x="115443" y="396494"/>
                </a:lnTo>
                <a:lnTo>
                  <a:pt x="115316" y="395478"/>
                </a:lnTo>
                <a:lnTo>
                  <a:pt x="224663" y="376174"/>
                </a:lnTo>
                <a:lnTo>
                  <a:pt x="224726" y="376783"/>
                </a:lnTo>
                <a:lnTo>
                  <a:pt x="224853" y="377444"/>
                </a:lnTo>
                <a:lnTo>
                  <a:pt x="225044" y="378079"/>
                </a:lnTo>
                <a:lnTo>
                  <a:pt x="225298" y="379730"/>
                </a:lnTo>
                <a:lnTo>
                  <a:pt x="225298" y="374484"/>
                </a:lnTo>
                <a:lnTo>
                  <a:pt x="77470" y="400558"/>
                </a:lnTo>
                <a:lnTo>
                  <a:pt x="78359" y="405892"/>
                </a:lnTo>
                <a:lnTo>
                  <a:pt x="80264" y="406146"/>
                </a:lnTo>
                <a:lnTo>
                  <a:pt x="83947" y="406146"/>
                </a:lnTo>
                <a:lnTo>
                  <a:pt x="87630" y="406019"/>
                </a:lnTo>
                <a:lnTo>
                  <a:pt x="136004" y="399288"/>
                </a:lnTo>
                <a:lnTo>
                  <a:pt x="197231" y="388556"/>
                </a:lnTo>
                <a:lnTo>
                  <a:pt x="236664" y="380428"/>
                </a:lnTo>
                <a:lnTo>
                  <a:pt x="247904" y="377444"/>
                </a:lnTo>
                <a:lnTo>
                  <a:pt x="253949" y="376783"/>
                </a:lnTo>
                <a:lnTo>
                  <a:pt x="258800" y="376174"/>
                </a:lnTo>
                <a:lnTo>
                  <a:pt x="260858" y="375920"/>
                </a:lnTo>
                <a:lnTo>
                  <a:pt x="277241" y="373634"/>
                </a:lnTo>
                <a:lnTo>
                  <a:pt x="315722" y="367284"/>
                </a:lnTo>
                <a:lnTo>
                  <a:pt x="357632" y="359410"/>
                </a:lnTo>
                <a:lnTo>
                  <a:pt x="393573" y="351155"/>
                </a:lnTo>
                <a:lnTo>
                  <a:pt x="396621" y="349885"/>
                </a:lnTo>
                <a:close/>
              </a:path>
            </a:pathLst>
          </a:custGeom>
          <a:solidFill>
            <a:srgbClr val="b55e2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FB75483-7667-46D9-81C3-8A62CEDED03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2"/>
          <p:cNvSpPr/>
          <p:nvPr/>
        </p:nvSpPr>
        <p:spPr>
          <a:xfrm>
            <a:off x="5576760" y="5194800"/>
            <a:ext cx="345600" cy="20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 vert="vert" rot="5400000">
            <a:noAutofit/>
          </a:bodyPr>
          <a:p>
            <a:pPr marL="12600">
              <a:lnSpc>
                <a:spcPts val="2591"/>
              </a:lnSpc>
              <a:buNone/>
            </a:pPr>
            <a:r>
              <a:rPr b="0" lang="en-US" sz="2250" spc="-1" strike="noStrike">
                <a:solidFill>
                  <a:srgbClr val="b55e25"/>
                </a:solidFill>
                <a:latin typeface="Arial"/>
              </a:rPr>
              <a:t>R</a:t>
            </a:r>
            <a:endParaRPr b="0" lang="en-US" sz="2250" spc="-1" strike="noStrike">
              <a:latin typeface="Arial"/>
            </a:endParaRPr>
          </a:p>
        </p:txBody>
      </p:sp>
      <p:grpSp>
        <p:nvGrpSpPr>
          <p:cNvPr id="48" name="object 3"/>
          <p:cNvGrpSpPr/>
          <p:nvPr/>
        </p:nvGrpSpPr>
        <p:grpSpPr>
          <a:xfrm>
            <a:off x="2992680" y="3420360"/>
            <a:ext cx="2825280" cy="2346480"/>
            <a:chOff x="2992680" y="3420360"/>
            <a:chExt cx="2825280" cy="2346480"/>
          </a:xfrm>
        </p:grpSpPr>
        <p:pic>
          <p:nvPicPr>
            <p:cNvPr id="49" name="object 4" descr=""/>
            <p:cNvPicPr/>
            <p:nvPr/>
          </p:nvPicPr>
          <p:blipFill>
            <a:blip r:embed="rId1"/>
            <a:stretch/>
          </p:blipFill>
          <p:spPr>
            <a:xfrm>
              <a:off x="5598720" y="5595480"/>
              <a:ext cx="219240" cy="171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5"/>
            <p:cNvSpPr/>
            <p:nvPr/>
          </p:nvSpPr>
          <p:spPr>
            <a:xfrm>
              <a:off x="2992680" y="3421440"/>
              <a:ext cx="423360" cy="411840"/>
            </a:xfrm>
            <a:custGeom>
              <a:avLst/>
              <a:gdLst/>
              <a:ahLst/>
              <a:rect l="l" t="t" r="r" b="b"/>
              <a:pathLst>
                <a:path w="423545" h="412114">
                  <a:moveTo>
                    <a:pt x="146939" y="404241"/>
                  </a:moveTo>
                  <a:lnTo>
                    <a:pt x="16764" y="111887"/>
                  </a:lnTo>
                  <a:lnTo>
                    <a:pt x="13970" y="113157"/>
                  </a:lnTo>
                  <a:lnTo>
                    <a:pt x="67437" y="233172"/>
                  </a:lnTo>
                  <a:lnTo>
                    <a:pt x="56261" y="238125"/>
                  </a:lnTo>
                  <a:lnTo>
                    <a:pt x="2921" y="118110"/>
                  </a:lnTo>
                  <a:lnTo>
                    <a:pt x="0" y="119380"/>
                  </a:lnTo>
                  <a:lnTo>
                    <a:pt x="130175" y="411734"/>
                  </a:lnTo>
                  <a:lnTo>
                    <a:pt x="132969" y="410464"/>
                  </a:lnTo>
                  <a:lnTo>
                    <a:pt x="71628" y="272669"/>
                  </a:lnTo>
                  <a:lnTo>
                    <a:pt x="82804" y="267716"/>
                  </a:lnTo>
                  <a:lnTo>
                    <a:pt x="144145" y="405511"/>
                  </a:lnTo>
                  <a:lnTo>
                    <a:pt x="146939" y="404241"/>
                  </a:lnTo>
                  <a:close/>
                  <a:moveTo>
                    <a:pt x="423367" y="277609"/>
                  </a:moveTo>
                  <a:lnTo>
                    <a:pt x="423316" y="276606"/>
                  </a:lnTo>
                  <a:lnTo>
                    <a:pt x="422821" y="264414"/>
                  </a:lnTo>
                  <a:lnTo>
                    <a:pt x="421411" y="249135"/>
                  </a:lnTo>
                  <a:lnTo>
                    <a:pt x="419100" y="231775"/>
                  </a:lnTo>
                  <a:lnTo>
                    <a:pt x="415950" y="212763"/>
                  </a:lnTo>
                  <a:lnTo>
                    <a:pt x="412064" y="192646"/>
                  </a:lnTo>
                  <a:lnTo>
                    <a:pt x="411975" y="192252"/>
                  </a:lnTo>
                  <a:lnTo>
                    <a:pt x="411975" y="256159"/>
                  </a:lnTo>
                  <a:lnTo>
                    <a:pt x="411200" y="266814"/>
                  </a:lnTo>
                  <a:lnTo>
                    <a:pt x="409079" y="273634"/>
                  </a:lnTo>
                  <a:lnTo>
                    <a:pt x="405638" y="276606"/>
                  </a:lnTo>
                  <a:lnTo>
                    <a:pt x="401218" y="275653"/>
                  </a:lnTo>
                  <a:lnTo>
                    <a:pt x="377571" y="232321"/>
                  </a:lnTo>
                  <a:lnTo>
                    <a:pt x="364236" y="190271"/>
                  </a:lnTo>
                  <a:lnTo>
                    <a:pt x="349999" y="133146"/>
                  </a:lnTo>
                  <a:lnTo>
                    <a:pt x="340804" y="84048"/>
                  </a:lnTo>
                  <a:lnTo>
                    <a:pt x="338836" y="53124"/>
                  </a:lnTo>
                  <a:lnTo>
                    <a:pt x="339813" y="43268"/>
                  </a:lnTo>
                  <a:lnTo>
                    <a:pt x="341972" y="36957"/>
                  </a:lnTo>
                  <a:lnTo>
                    <a:pt x="345313" y="34163"/>
                  </a:lnTo>
                  <a:lnTo>
                    <a:pt x="348996" y="33274"/>
                  </a:lnTo>
                  <a:lnTo>
                    <a:pt x="353441" y="37465"/>
                  </a:lnTo>
                  <a:lnTo>
                    <a:pt x="371716" y="74904"/>
                  </a:lnTo>
                  <a:lnTo>
                    <a:pt x="385305" y="116713"/>
                  </a:lnTo>
                  <a:lnTo>
                    <a:pt x="400939" y="178269"/>
                  </a:lnTo>
                  <a:lnTo>
                    <a:pt x="409371" y="223659"/>
                  </a:lnTo>
                  <a:lnTo>
                    <a:pt x="411975" y="256159"/>
                  </a:lnTo>
                  <a:lnTo>
                    <a:pt x="411975" y="192252"/>
                  </a:lnTo>
                  <a:lnTo>
                    <a:pt x="402082" y="149225"/>
                  </a:lnTo>
                  <a:lnTo>
                    <a:pt x="390652" y="106730"/>
                  </a:lnTo>
                  <a:lnTo>
                    <a:pt x="378841" y="69469"/>
                  </a:lnTo>
                  <a:lnTo>
                    <a:pt x="364324" y="33274"/>
                  </a:lnTo>
                  <a:lnTo>
                    <a:pt x="340766" y="317"/>
                  </a:lnTo>
                  <a:lnTo>
                    <a:pt x="336677" y="0"/>
                  </a:lnTo>
                  <a:lnTo>
                    <a:pt x="331711" y="4076"/>
                  </a:lnTo>
                  <a:lnTo>
                    <a:pt x="328637" y="13271"/>
                  </a:lnTo>
                  <a:lnTo>
                    <a:pt x="327418" y="27622"/>
                  </a:lnTo>
                  <a:lnTo>
                    <a:pt x="328028" y="47117"/>
                  </a:lnTo>
                  <a:lnTo>
                    <a:pt x="334987" y="98844"/>
                  </a:lnTo>
                  <a:lnTo>
                    <a:pt x="349758" y="165989"/>
                  </a:lnTo>
                  <a:lnTo>
                    <a:pt x="360146" y="204254"/>
                  </a:lnTo>
                  <a:lnTo>
                    <a:pt x="377545" y="256387"/>
                  </a:lnTo>
                  <a:lnTo>
                    <a:pt x="394970" y="293624"/>
                  </a:lnTo>
                  <a:lnTo>
                    <a:pt x="414147" y="310515"/>
                  </a:lnTo>
                  <a:lnTo>
                    <a:pt x="418973" y="309372"/>
                  </a:lnTo>
                  <a:lnTo>
                    <a:pt x="421894" y="302133"/>
                  </a:lnTo>
                  <a:lnTo>
                    <a:pt x="423037" y="288671"/>
                  </a:lnTo>
                  <a:lnTo>
                    <a:pt x="423367" y="277609"/>
                  </a:lnTo>
                  <a:close/>
                </a:path>
              </a:pathLst>
            </a:custGeom>
            <a:solidFill>
              <a:srgbClr val="b55e2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1" name="object 6" descr=""/>
            <p:cNvPicPr/>
            <p:nvPr/>
          </p:nvPicPr>
          <p:blipFill>
            <a:blip r:embed="rId2"/>
            <a:stretch/>
          </p:blipFill>
          <p:spPr>
            <a:xfrm>
              <a:off x="3686040" y="3420360"/>
              <a:ext cx="138960" cy="20160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2022-07-29T05:30:25Z</dcterms:created>
  <dc:creator/>
  <dc:description/>
  <dc:language>en-US</dc:language>
  <cp:lastModifiedBy/>
  <dcterms:modified xsi:type="dcterms:W3CDTF">2022-07-29T05:30:25Z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