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media/image3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E6771B0-89DE-46AD-9568-4D2C7D3051F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033280" y="2176200"/>
            <a:ext cx="3489480" cy="120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8463071-E744-471B-8534-3ACE5F63BED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2033280" y="2176200"/>
            <a:ext cx="3489480" cy="120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E77640D-F023-448A-ACD7-5F7832983C0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2033280" y="2176200"/>
            <a:ext cx="3489480" cy="120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2EC0269-6260-4EC9-9A44-3861261F54E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033280" y="2176200"/>
            <a:ext cx="3489480" cy="120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184E966-77AE-479A-8972-0B5D05D3B91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033280" y="2176200"/>
            <a:ext cx="3489480" cy="120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D779ACC-1320-47B0-95E1-C50D9DE784B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033280" y="2176200"/>
            <a:ext cx="3489480" cy="120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48BED4F-34E8-4D1B-92EB-EE4CCF869A4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033280" y="2176200"/>
            <a:ext cx="3489480" cy="120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69063BD-4A3B-4881-8A53-B944BBD077B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2033280" y="2176200"/>
            <a:ext cx="3489480" cy="5601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B877214-0B0F-42B9-8308-F48504E4E05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2033280" y="2176200"/>
            <a:ext cx="3489480" cy="120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9297E49-8F99-47C5-8F63-78DE7DE3C4E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2033280" y="2176200"/>
            <a:ext cx="3489480" cy="120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EAB1829-5DA8-4148-8C96-E5745CA061C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2033280" y="2176200"/>
            <a:ext cx="3489480" cy="120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5249F95-ADC8-4C68-8E6E-C9BF61CEBB7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2880" y="0"/>
            <a:ext cx="7549560" cy="10673640"/>
          </a:xfrm>
          <a:prstGeom prst="rect">
            <a:avLst/>
          </a:prstGeom>
          <a:ln w="0">
            <a:noFill/>
          </a:ln>
        </p:spPr>
      </p:pic>
      <p:sp>
        <p:nvSpPr>
          <p:cNvPr id="1" name="bg object 17"/>
          <p:cNvSpPr/>
          <p:nvPr/>
        </p:nvSpPr>
        <p:spPr>
          <a:xfrm>
            <a:off x="1277280" y="2054520"/>
            <a:ext cx="5001480" cy="1587600"/>
          </a:xfrm>
          <a:custGeom>
            <a:avLst/>
            <a:gdLst/>
            <a:ahLst/>
            <a:rect l="l" t="t" r="r" b="b"/>
            <a:pathLst>
              <a:path w="5001895" h="1588135">
                <a:moveTo>
                  <a:pt x="5001768" y="0"/>
                </a:moveTo>
                <a:lnTo>
                  <a:pt x="0" y="0"/>
                </a:lnTo>
                <a:lnTo>
                  <a:pt x="0" y="1588007"/>
                </a:lnTo>
                <a:lnTo>
                  <a:pt x="5001768" y="1588007"/>
                </a:lnTo>
                <a:lnTo>
                  <a:pt x="5001768" y="0"/>
                </a:lnTo>
                <a:close/>
              </a:path>
            </a:pathLst>
          </a:custGeom>
          <a:solidFill>
            <a:srgbClr val="97641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" name="bg object 18" descr=""/>
          <p:cNvPicPr/>
          <p:nvPr/>
        </p:nvPicPr>
        <p:blipFill>
          <a:blip r:embed="rId3"/>
          <a:stretch/>
        </p:blipFill>
        <p:spPr>
          <a:xfrm>
            <a:off x="853560" y="2932200"/>
            <a:ext cx="1340640" cy="1139760"/>
          </a:xfrm>
          <a:prstGeom prst="rect">
            <a:avLst/>
          </a:prstGeom>
          <a:ln w="0">
            <a:noFill/>
          </a:ln>
        </p:spPr>
      </p:pic>
      <p:pic>
        <p:nvPicPr>
          <p:cNvPr id="3" name="bg object 19" descr=""/>
          <p:cNvPicPr/>
          <p:nvPr/>
        </p:nvPicPr>
        <p:blipFill>
          <a:blip r:embed="rId4"/>
          <a:stretch/>
        </p:blipFill>
        <p:spPr>
          <a:xfrm>
            <a:off x="5513760" y="1658160"/>
            <a:ext cx="1115280" cy="135612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033280" y="2176200"/>
            <a:ext cx="3489480" cy="120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5850" spc="-1" strike="noStrike">
                <a:latin typeface="Calibri"/>
              </a:rPr>
              <a:t>Click to edit the title text format</a:t>
            </a:r>
            <a:endParaRPr b="0" lang="en-US" sz="5850" spc="-1" strike="noStrike"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22A3D0F-FDA5-429B-9DCE-989BB2AB8D2D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reallygreatsite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2033280" y="2176200"/>
            <a:ext cx="3475800" cy="2076480"/>
          </a:xfrm>
          <a:prstGeom prst="rect">
            <a:avLst/>
          </a:prstGeom>
          <a:noFill/>
          <a:ln w="0">
            <a:noFill/>
          </a:ln>
        </p:spPr>
        <p:txBody>
          <a:bodyPr lIns="0" rIns="0" tIns="13320" bIns="0" anchor="t">
            <a:noAutofit/>
          </a:bodyPr>
          <a:p>
            <a:pPr marL="91440">
              <a:lnSpc>
                <a:spcPts val="6934"/>
              </a:lnSpc>
              <a:spcBef>
                <a:spcPts val="105"/>
              </a:spcBef>
              <a:buNone/>
            </a:pPr>
            <a:r>
              <a:rPr b="0" lang="en-US" sz="5850" spc="-605" strike="noStrike">
                <a:solidFill>
                  <a:srgbClr val="f8ebdf"/>
                </a:solidFill>
                <a:latin typeface="Arial Narrow"/>
              </a:rPr>
              <a:t>HI</a:t>
            </a:r>
            <a:r>
              <a:rPr b="0" lang="en-US" sz="5850" spc="-415" strike="noStrike">
                <a:solidFill>
                  <a:srgbClr val="f8ebdf"/>
                </a:solidFill>
                <a:latin typeface="Arial Narrow"/>
              </a:rPr>
              <a:t> </a:t>
            </a:r>
            <a:r>
              <a:rPr b="0" lang="en-US" sz="5850" spc="-970" strike="noStrike">
                <a:solidFill>
                  <a:srgbClr val="f8ebdf"/>
                </a:solidFill>
                <a:latin typeface="Arial Narrow"/>
              </a:rPr>
              <a:t>SEPTIEMBRE</a:t>
            </a:r>
            <a:endParaRPr b="0" lang="en-US" sz="5850" spc="-1" strike="noStrike">
              <a:latin typeface="Calibri"/>
            </a:endParaRPr>
          </a:p>
          <a:p>
            <a:pPr marL="12600">
              <a:lnSpc>
                <a:spcPts val="2375"/>
              </a:lnSpc>
              <a:buNone/>
            </a:pPr>
            <a:r>
              <a:rPr b="0" lang="en-US" sz="2050" spc="123" strike="noStrike">
                <a:solidFill>
                  <a:srgbClr val="291d0d"/>
                </a:solidFill>
                <a:latin typeface="Century Gothic"/>
              </a:rPr>
              <a:t>TOMATELO</a:t>
            </a:r>
            <a:r>
              <a:rPr b="0" lang="en-US" sz="2050" spc="358" strike="noStrike">
                <a:solidFill>
                  <a:srgbClr val="291d0d"/>
                </a:solidFill>
                <a:latin typeface="Century Gothic"/>
              </a:rPr>
              <a:t> </a:t>
            </a:r>
            <a:r>
              <a:rPr b="0" lang="en-US" sz="2050" spc="109" strike="noStrike">
                <a:solidFill>
                  <a:srgbClr val="291d0d"/>
                </a:solidFill>
                <a:latin typeface="Century Gothic"/>
              </a:rPr>
              <a:t>CON</a:t>
            </a:r>
            <a:r>
              <a:rPr b="0" lang="en-US" sz="2050" spc="344" strike="noStrike">
                <a:solidFill>
                  <a:srgbClr val="291d0d"/>
                </a:solidFill>
                <a:latin typeface="Century Gothic"/>
              </a:rPr>
              <a:t> </a:t>
            </a:r>
            <a:r>
              <a:rPr b="0" lang="en-US" sz="2050" spc="109" strike="noStrike">
                <a:solidFill>
                  <a:srgbClr val="291d0d"/>
                </a:solidFill>
                <a:latin typeface="Century Gothic"/>
              </a:rPr>
              <a:t>CALMA</a:t>
            </a:r>
            <a:endParaRPr b="0" lang="en-US" sz="2050" spc="-1" strike="noStrike">
              <a:latin typeface="Calibri"/>
            </a:endParaRPr>
          </a:p>
        </p:txBody>
      </p:sp>
      <p:sp>
        <p:nvSpPr>
          <p:cNvPr id="45" name="object 3"/>
          <p:cNvSpPr/>
          <p:nvPr/>
        </p:nvSpPr>
        <p:spPr>
          <a:xfrm>
            <a:off x="2731680" y="8143200"/>
            <a:ext cx="2086200" cy="210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marL="12600">
              <a:lnSpc>
                <a:spcPct val="100000"/>
              </a:lnSpc>
              <a:spcBef>
                <a:spcPts val="96"/>
              </a:spcBef>
              <a:buNone/>
            </a:pPr>
            <a:r>
              <a:rPr b="0" lang="en-US" sz="1300" spc="-12" strike="noStrike" u="sng">
                <a:solidFill>
                  <a:srgbClr val="ffffff"/>
                </a:solidFill>
                <a:uFillTx/>
                <a:latin typeface="Century Gothic"/>
                <a:hlinkClick r:id="rId1"/>
              </a:rPr>
              <a:t>www.reallygreatsite.com</a:t>
            </a:r>
            <a:endParaRPr b="0" lang="en-US" sz="13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2022-07-29T04:49:56Z</dcterms:created>
  <dc:creator/>
  <dc:description/>
  <dc:language>en-US</dc:language>
  <cp:lastModifiedBy/>
  <dcterms:modified xsi:type="dcterms:W3CDTF">2022-07-29T04:49:56Z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