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23D8719-D09C-41DD-8AFC-B7C26D82AAD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987560" y="4886640"/>
            <a:ext cx="3580920" cy="76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7EA0A21-CE70-469B-8E06-FD0C0269CBC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987560" y="4886640"/>
            <a:ext cx="3580920" cy="76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4AFCEA3-01B9-44EF-B0EE-B12859C3667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987560" y="4886640"/>
            <a:ext cx="3580920" cy="76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977BA5A-56D8-443F-A0BA-8DDC3E681ED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987560" y="4886640"/>
            <a:ext cx="3580920" cy="76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0FD1F39-74A2-443F-8AB4-51D71DAA185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987560" y="4886640"/>
            <a:ext cx="3580920" cy="76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273469F-7EDC-4ECE-9CC7-8CB607D4915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987560" y="4886640"/>
            <a:ext cx="3580920" cy="76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002E92F-49EC-44D5-B59D-6E036DB685A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987560" y="4886640"/>
            <a:ext cx="3580920" cy="76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23BE82D-A731-4F37-B6EA-DE9B4DEB4C3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987560" y="4886640"/>
            <a:ext cx="3580920" cy="354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3C5030E-2C28-44D5-82BD-83BEF05C284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987560" y="4886640"/>
            <a:ext cx="3580920" cy="76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ADD6AC-F190-40DD-9C50-399DF7CFE71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987560" y="4886640"/>
            <a:ext cx="3580920" cy="76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909587E-CF80-4428-B91D-1051EF584C4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987560" y="4886640"/>
            <a:ext cx="3580920" cy="76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60C9623-EF15-471D-9BC2-1BDFEA912F0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f5e7c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987560" y="4886640"/>
            <a:ext cx="3580920" cy="76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850" spc="-1" strike="noStrike">
                <a:latin typeface="Calibri"/>
              </a:rPr>
              <a:t>Click to edit the title text format</a:t>
            </a:r>
            <a:endParaRPr b="0" lang="en-US" sz="485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BC737E5-82AF-4553-BD69-40BC2B708E55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987560" y="4886640"/>
            <a:ext cx="3572280" cy="17982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683360"/>
              </a:tabLst>
            </a:pPr>
            <a:r>
              <a:rPr b="0" lang="en-US" sz="4850" spc="94" strike="noStrike">
                <a:solidFill>
                  <a:srgbClr val="6d4a5b"/>
                </a:solidFill>
                <a:latin typeface="Arial Narrow"/>
              </a:rPr>
              <a:t>HOLA</a:t>
            </a:r>
            <a:r>
              <a:rPr b="0" lang="en-US" sz="4850" spc="-1" strike="noStrike">
                <a:solidFill>
                  <a:srgbClr val="6d4a5b"/>
                </a:solidFill>
                <a:latin typeface="Arial Narrow"/>
              </a:rPr>
              <a:t>	</a:t>
            </a:r>
            <a:r>
              <a:rPr b="0" lang="en-US" sz="4850" spc="97" strike="noStrike">
                <a:solidFill>
                  <a:srgbClr val="6d4a5b"/>
                </a:solidFill>
                <a:latin typeface="Arial Narrow"/>
              </a:rPr>
              <a:t>ENERO</a:t>
            </a:r>
            <a:endParaRPr b="0" lang="en-US" sz="4850" spc="-1" strike="noStrike">
              <a:latin typeface="Calibri"/>
            </a:endParaRPr>
          </a:p>
        </p:txBody>
      </p:sp>
      <p:grpSp>
        <p:nvGrpSpPr>
          <p:cNvPr id="42" name="object 3"/>
          <p:cNvGrpSpPr/>
          <p:nvPr/>
        </p:nvGrpSpPr>
        <p:grpSpPr>
          <a:xfrm>
            <a:off x="14040" y="622440"/>
            <a:ext cx="3008880" cy="4165200"/>
            <a:chOff x="14040" y="622440"/>
            <a:chExt cx="3008880" cy="4165200"/>
          </a:xfrm>
        </p:grpSpPr>
        <p:sp>
          <p:nvSpPr>
            <p:cNvPr id="43" name="object 4"/>
            <p:cNvSpPr/>
            <p:nvPr/>
          </p:nvSpPr>
          <p:spPr>
            <a:xfrm>
              <a:off x="14040" y="622440"/>
              <a:ext cx="3008880" cy="4165200"/>
            </a:xfrm>
            <a:custGeom>
              <a:avLst/>
              <a:gdLst/>
              <a:ahLst/>
              <a:rect l="l" t="t" r="r" b="b"/>
              <a:pathLst>
                <a:path w="3009265" h="4165600">
                  <a:moveTo>
                    <a:pt x="200025" y="0"/>
                  </a:moveTo>
                  <a:lnTo>
                    <a:pt x="158115" y="0"/>
                  </a:lnTo>
                  <a:lnTo>
                    <a:pt x="116840" y="634"/>
                  </a:lnTo>
                  <a:lnTo>
                    <a:pt x="76835" y="2539"/>
                  </a:lnTo>
                  <a:lnTo>
                    <a:pt x="38099" y="5079"/>
                  </a:lnTo>
                  <a:lnTo>
                    <a:pt x="0" y="8254"/>
                  </a:lnTo>
                  <a:lnTo>
                    <a:pt x="0" y="4098289"/>
                  </a:lnTo>
                  <a:lnTo>
                    <a:pt x="53975" y="4112894"/>
                  </a:lnTo>
                  <a:lnTo>
                    <a:pt x="99060" y="4123689"/>
                  </a:lnTo>
                  <a:lnTo>
                    <a:pt x="144780" y="4132579"/>
                  </a:lnTo>
                  <a:lnTo>
                    <a:pt x="191135" y="4140834"/>
                  </a:lnTo>
                  <a:lnTo>
                    <a:pt x="237490" y="4147819"/>
                  </a:lnTo>
                  <a:lnTo>
                    <a:pt x="283845" y="4152899"/>
                  </a:lnTo>
                  <a:lnTo>
                    <a:pt x="330200" y="4157344"/>
                  </a:lnTo>
                  <a:lnTo>
                    <a:pt x="376555" y="4161154"/>
                  </a:lnTo>
                  <a:lnTo>
                    <a:pt x="469900" y="4164964"/>
                  </a:lnTo>
                  <a:lnTo>
                    <a:pt x="516889" y="4165599"/>
                  </a:lnTo>
                  <a:lnTo>
                    <a:pt x="563245" y="4164964"/>
                  </a:lnTo>
                  <a:lnTo>
                    <a:pt x="656590" y="4162424"/>
                  </a:lnTo>
                  <a:lnTo>
                    <a:pt x="702945" y="4159884"/>
                  </a:lnTo>
                  <a:lnTo>
                    <a:pt x="749300" y="4156709"/>
                  </a:lnTo>
                  <a:lnTo>
                    <a:pt x="795020" y="4152899"/>
                  </a:lnTo>
                  <a:lnTo>
                    <a:pt x="886460" y="4144009"/>
                  </a:lnTo>
                  <a:lnTo>
                    <a:pt x="975995" y="4133849"/>
                  </a:lnTo>
                  <a:lnTo>
                    <a:pt x="1020445" y="4128134"/>
                  </a:lnTo>
                  <a:lnTo>
                    <a:pt x="1064260" y="4121784"/>
                  </a:lnTo>
                  <a:lnTo>
                    <a:pt x="1150620" y="4109719"/>
                  </a:lnTo>
                  <a:lnTo>
                    <a:pt x="1396365" y="4072254"/>
                  </a:lnTo>
                  <a:lnTo>
                    <a:pt x="1440815" y="4064634"/>
                  </a:lnTo>
                  <a:lnTo>
                    <a:pt x="1485265" y="4056379"/>
                  </a:lnTo>
                  <a:lnTo>
                    <a:pt x="1529715" y="4046219"/>
                  </a:lnTo>
                  <a:lnTo>
                    <a:pt x="1574165" y="4034789"/>
                  </a:lnTo>
                  <a:lnTo>
                    <a:pt x="1618615" y="4021454"/>
                  </a:lnTo>
                  <a:lnTo>
                    <a:pt x="1662430" y="4007484"/>
                  </a:lnTo>
                  <a:lnTo>
                    <a:pt x="1706245" y="3992244"/>
                  </a:lnTo>
                  <a:lnTo>
                    <a:pt x="1750060" y="3975734"/>
                  </a:lnTo>
                  <a:lnTo>
                    <a:pt x="1793240" y="3957319"/>
                  </a:lnTo>
                  <a:lnTo>
                    <a:pt x="1836420" y="3938269"/>
                  </a:lnTo>
                  <a:lnTo>
                    <a:pt x="1878965" y="3917949"/>
                  </a:lnTo>
                  <a:lnTo>
                    <a:pt x="1921510" y="3896359"/>
                  </a:lnTo>
                  <a:lnTo>
                    <a:pt x="1963420" y="3873499"/>
                  </a:lnTo>
                  <a:lnTo>
                    <a:pt x="2004695" y="3849369"/>
                  </a:lnTo>
                  <a:lnTo>
                    <a:pt x="2045970" y="3824604"/>
                  </a:lnTo>
                  <a:lnTo>
                    <a:pt x="2086610" y="3797934"/>
                  </a:lnTo>
                  <a:lnTo>
                    <a:pt x="2126615" y="3770629"/>
                  </a:lnTo>
                  <a:lnTo>
                    <a:pt x="2165985" y="3742054"/>
                  </a:lnTo>
                  <a:lnTo>
                    <a:pt x="2205355" y="3712844"/>
                  </a:lnTo>
                  <a:lnTo>
                    <a:pt x="2281555" y="3650614"/>
                  </a:lnTo>
                  <a:lnTo>
                    <a:pt x="2318385" y="3617594"/>
                  </a:lnTo>
                  <a:lnTo>
                    <a:pt x="2354580" y="3583939"/>
                  </a:lnTo>
                  <a:lnTo>
                    <a:pt x="2390775" y="3549014"/>
                  </a:lnTo>
                  <a:lnTo>
                    <a:pt x="2425065" y="3513454"/>
                  </a:lnTo>
                  <a:lnTo>
                    <a:pt x="2459355" y="3477259"/>
                  </a:lnTo>
                  <a:lnTo>
                    <a:pt x="2493010" y="3439794"/>
                  </a:lnTo>
                  <a:lnTo>
                    <a:pt x="2525395" y="3401059"/>
                  </a:lnTo>
                  <a:lnTo>
                    <a:pt x="2556510" y="3361689"/>
                  </a:lnTo>
                  <a:lnTo>
                    <a:pt x="2586990" y="3321684"/>
                  </a:lnTo>
                  <a:lnTo>
                    <a:pt x="2616835" y="3280409"/>
                  </a:lnTo>
                  <a:lnTo>
                    <a:pt x="2645410" y="3238500"/>
                  </a:lnTo>
                  <a:lnTo>
                    <a:pt x="2673350" y="3195954"/>
                  </a:lnTo>
                  <a:lnTo>
                    <a:pt x="2700020" y="3152139"/>
                  </a:lnTo>
                  <a:lnTo>
                    <a:pt x="2725420" y="3108325"/>
                  </a:lnTo>
                  <a:lnTo>
                    <a:pt x="2749550" y="3063239"/>
                  </a:lnTo>
                  <a:lnTo>
                    <a:pt x="2773045" y="3016884"/>
                  </a:lnTo>
                  <a:lnTo>
                    <a:pt x="2795270" y="2970529"/>
                  </a:lnTo>
                  <a:lnTo>
                    <a:pt x="2816225" y="2923539"/>
                  </a:lnTo>
                  <a:lnTo>
                    <a:pt x="2835910" y="2875279"/>
                  </a:lnTo>
                  <a:lnTo>
                    <a:pt x="2854325" y="2827019"/>
                  </a:lnTo>
                  <a:lnTo>
                    <a:pt x="2873375" y="2774314"/>
                  </a:lnTo>
                  <a:lnTo>
                    <a:pt x="2890520" y="2722879"/>
                  </a:lnTo>
                  <a:lnTo>
                    <a:pt x="2907030" y="2672079"/>
                  </a:lnTo>
                  <a:lnTo>
                    <a:pt x="2922270" y="2621914"/>
                  </a:lnTo>
                  <a:lnTo>
                    <a:pt x="2936240" y="2573019"/>
                  </a:lnTo>
                  <a:lnTo>
                    <a:pt x="2948940" y="2524125"/>
                  </a:lnTo>
                  <a:lnTo>
                    <a:pt x="2960370" y="2475864"/>
                  </a:lnTo>
                  <a:lnTo>
                    <a:pt x="2971165" y="2428875"/>
                  </a:lnTo>
                  <a:lnTo>
                    <a:pt x="2980055" y="2381884"/>
                  </a:lnTo>
                  <a:lnTo>
                    <a:pt x="2987675" y="2334894"/>
                  </a:lnTo>
                  <a:lnTo>
                    <a:pt x="2994660" y="2289175"/>
                  </a:lnTo>
                  <a:lnTo>
                    <a:pt x="3000375" y="2243454"/>
                  </a:lnTo>
                  <a:lnTo>
                    <a:pt x="3004185" y="2197734"/>
                  </a:lnTo>
                  <a:lnTo>
                    <a:pt x="3007360" y="2152650"/>
                  </a:lnTo>
                  <a:lnTo>
                    <a:pt x="3008630" y="2108200"/>
                  </a:lnTo>
                  <a:lnTo>
                    <a:pt x="3009265" y="2063114"/>
                  </a:lnTo>
                  <a:lnTo>
                    <a:pt x="3008630" y="2018664"/>
                  </a:lnTo>
                  <a:lnTo>
                    <a:pt x="3006090" y="1974214"/>
                  </a:lnTo>
                  <a:lnTo>
                    <a:pt x="3002280" y="1929764"/>
                  </a:lnTo>
                  <a:lnTo>
                    <a:pt x="2997835" y="1885314"/>
                  </a:lnTo>
                  <a:lnTo>
                    <a:pt x="2991485" y="1840864"/>
                  </a:lnTo>
                  <a:lnTo>
                    <a:pt x="2983865" y="1796414"/>
                  </a:lnTo>
                  <a:lnTo>
                    <a:pt x="2974975" y="1751329"/>
                  </a:lnTo>
                  <a:lnTo>
                    <a:pt x="2964815" y="1706879"/>
                  </a:lnTo>
                  <a:lnTo>
                    <a:pt x="2953385" y="1661794"/>
                  </a:lnTo>
                  <a:lnTo>
                    <a:pt x="2940050" y="1616075"/>
                  </a:lnTo>
                  <a:lnTo>
                    <a:pt x="2925445" y="1570354"/>
                  </a:lnTo>
                  <a:lnTo>
                    <a:pt x="2909570" y="1524634"/>
                  </a:lnTo>
                  <a:lnTo>
                    <a:pt x="2892425" y="1478279"/>
                  </a:lnTo>
                  <a:lnTo>
                    <a:pt x="2874010" y="1431289"/>
                  </a:lnTo>
                  <a:lnTo>
                    <a:pt x="2853690" y="1383664"/>
                  </a:lnTo>
                  <a:lnTo>
                    <a:pt x="2832100" y="1335404"/>
                  </a:lnTo>
                  <a:lnTo>
                    <a:pt x="2809240" y="1287144"/>
                  </a:lnTo>
                  <a:lnTo>
                    <a:pt x="2784475" y="1237614"/>
                  </a:lnTo>
                  <a:lnTo>
                    <a:pt x="2758440" y="1188084"/>
                  </a:lnTo>
                  <a:lnTo>
                    <a:pt x="2731135" y="1137284"/>
                  </a:lnTo>
                  <a:lnTo>
                    <a:pt x="2702560" y="1085850"/>
                  </a:lnTo>
                  <a:lnTo>
                    <a:pt x="2653030" y="1003300"/>
                  </a:lnTo>
                  <a:lnTo>
                    <a:pt x="2609850" y="944244"/>
                  </a:lnTo>
                  <a:lnTo>
                    <a:pt x="2585085" y="915034"/>
                  </a:lnTo>
                  <a:lnTo>
                    <a:pt x="2559050" y="885825"/>
                  </a:lnTo>
                  <a:lnTo>
                    <a:pt x="2530475" y="857250"/>
                  </a:lnTo>
                  <a:lnTo>
                    <a:pt x="2501265" y="828675"/>
                  </a:lnTo>
                  <a:lnTo>
                    <a:pt x="2469515" y="800100"/>
                  </a:lnTo>
                  <a:lnTo>
                    <a:pt x="2436495" y="772159"/>
                  </a:lnTo>
                  <a:lnTo>
                    <a:pt x="2401570" y="744219"/>
                  </a:lnTo>
                  <a:lnTo>
                    <a:pt x="2366010" y="716279"/>
                  </a:lnTo>
                  <a:lnTo>
                    <a:pt x="2328545" y="688975"/>
                  </a:lnTo>
                  <a:lnTo>
                    <a:pt x="2289810" y="662304"/>
                  </a:lnTo>
                  <a:lnTo>
                    <a:pt x="2249170" y="635634"/>
                  </a:lnTo>
                  <a:lnTo>
                    <a:pt x="2207895" y="609600"/>
                  </a:lnTo>
                  <a:lnTo>
                    <a:pt x="2165350" y="583564"/>
                  </a:lnTo>
                  <a:lnTo>
                    <a:pt x="2121535" y="558164"/>
                  </a:lnTo>
                  <a:lnTo>
                    <a:pt x="2077085" y="532764"/>
                  </a:lnTo>
                  <a:lnTo>
                    <a:pt x="2031365" y="508000"/>
                  </a:lnTo>
                  <a:lnTo>
                    <a:pt x="1984375" y="483869"/>
                  </a:lnTo>
                  <a:lnTo>
                    <a:pt x="1936750" y="459739"/>
                  </a:lnTo>
                  <a:lnTo>
                    <a:pt x="1888490" y="436244"/>
                  </a:lnTo>
                  <a:lnTo>
                    <a:pt x="1839595" y="413384"/>
                  </a:lnTo>
                  <a:lnTo>
                    <a:pt x="1789430" y="391159"/>
                  </a:lnTo>
                  <a:lnTo>
                    <a:pt x="1738630" y="368934"/>
                  </a:lnTo>
                  <a:lnTo>
                    <a:pt x="1687830" y="347344"/>
                  </a:lnTo>
                  <a:lnTo>
                    <a:pt x="1635760" y="326389"/>
                  </a:lnTo>
                  <a:lnTo>
                    <a:pt x="1530985" y="285750"/>
                  </a:lnTo>
                  <a:lnTo>
                    <a:pt x="1424305" y="247650"/>
                  </a:lnTo>
                  <a:lnTo>
                    <a:pt x="1370965" y="229234"/>
                  </a:lnTo>
                  <a:lnTo>
                    <a:pt x="1316990" y="211454"/>
                  </a:lnTo>
                  <a:lnTo>
                    <a:pt x="1263015" y="194309"/>
                  </a:lnTo>
                  <a:lnTo>
                    <a:pt x="1209040" y="177800"/>
                  </a:lnTo>
                  <a:lnTo>
                    <a:pt x="1155065" y="161925"/>
                  </a:lnTo>
                  <a:lnTo>
                    <a:pt x="1047115" y="132714"/>
                  </a:lnTo>
                  <a:lnTo>
                    <a:pt x="993140" y="118744"/>
                  </a:lnTo>
                  <a:lnTo>
                    <a:pt x="939800" y="105409"/>
                  </a:lnTo>
                  <a:lnTo>
                    <a:pt x="833755" y="81279"/>
                  </a:lnTo>
                  <a:lnTo>
                    <a:pt x="781050" y="70484"/>
                  </a:lnTo>
                  <a:lnTo>
                    <a:pt x="728980" y="60325"/>
                  </a:lnTo>
                  <a:lnTo>
                    <a:pt x="676910" y="50800"/>
                  </a:lnTo>
                  <a:lnTo>
                    <a:pt x="626110" y="41909"/>
                  </a:lnTo>
                  <a:lnTo>
                    <a:pt x="575310" y="33654"/>
                  </a:lnTo>
                  <a:lnTo>
                    <a:pt x="525780" y="26669"/>
                  </a:lnTo>
                  <a:lnTo>
                    <a:pt x="476250" y="20319"/>
                  </a:lnTo>
                  <a:lnTo>
                    <a:pt x="427989" y="14604"/>
                  </a:lnTo>
                  <a:lnTo>
                    <a:pt x="380365" y="10159"/>
                  </a:lnTo>
                  <a:lnTo>
                    <a:pt x="334009" y="6350"/>
                  </a:lnTo>
                  <a:lnTo>
                    <a:pt x="288290" y="3175"/>
                  </a:lnTo>
                  <a:lnTo>
                    <a:pt x="243840" y="1269"/>
                  </a:lnTo>
                  <a:lnTo>
                    <a:pt x="200025" y="0"/>
                  </a:lnTo>
                  <a:close/>
                </a:path>
              </a:pathLst>
            </a:custGeom>
            <a:solidFill>
              <a:srgbClr val="deb89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" name="object 5"/>
            <p:cNvSpPr/>
            <p:nvPr/>
          </p:nvSpPr>
          <p:spPr>
            <a:xfrm>
              <a:off x="135360" y="2307600"/>
              <a:ext cx="2257200" cy="2207520"/>
            </a:xfrm>
            <a:custGeom>
              <a:avLst/>
              <a:gdLst/>
              <a:ahLst/>
              <a:rect l="l" t="t" r="r" b="b"/>
              <a:pathLst>
                <a:path w="2257425" h="2207895">
                  <a:moveTo>
                    <a:pt x="596900" y="268604"/>
                  </a:moveTo>
                  <a:lnTo>
                    <a:pt x="548005" y="269875"/>
                  </a:lnTo>
                  <a:lnTo>
                    <a:pt x="497840" y="276225"/>
                  </a:lnTo>
                  <a:lnTo>
                    <a:pt x="449580" y="287020"/>
                  </a:lnTo>
                  <a:lnTo>
                    <a:pt x="403225" y="302260"/>
                  </a:lnTo>
                  <a:lnTo>
                    <a:pt x="358140" y="321310"/>
                  </a:lnTo>
                  <a:lnTo>
                    <a:pt x="315595" y="344170"/>
                  </a:lnTo>
                  <a:lnTo>
                    <a:pt x="274955" y="370840"/>
                  </a:lnTo>
                  <a:lnTo>
                    <a:pt x="236854" y="401320"/>
                  </a:lnTo>
                  <a:lnTo>
                    <a:pt x="200660" y="434340"/>
                  </a:lnTo>
                  <a:lnTo>
                    <a:pt x="167640" y="469900"/>
                  </a:lnTo>
                  <a:lnTo>
                    <a:pt x="137160" y="508635"/>
                  </a:lnTo>
                  <a:lnTo>
                    <a:pt x="109220" y="549275"/>
                  </a:lnTo>
                  <a:lnTo>
                    <a:pt x="84455" y="591820"/>
                  </a:lnTo>
                  <a:lnTo>
                    <a:pt x="63500" y="636904"/>
                  </a:lnTo>
                  <a:lnTo>
                    <a:pt x="45084" y="683260"/>
                  </a:lnTo>
                  <a:lnTo>
                    <a:pt x="29844" y="732154"/>
                  </a:lnTo>
                  <a:lnTo>
                    <a:pt x="17780" y="781050"/>
                  </a:lnTo>
                  <a:lnTo>
                    <a:pt x="8889" y="829310"/>
                  </a:lnTo>
                  <a:lnTo>
                    <a:pt x="2539" y="877570"/>
                  </a:lnTo>
                  <a:lnTo>
                    <a:pt x="0" y="924560"/>
                  </a:lnTo>
                  <a:lnTo>
                    <a:pt x="0" y="971550"/>
                  </a:lnTo>
                  <a:lnTo>
                    <a:pt x="3175" y="1017270"/>
                  </a:lnTo>
                  <a:lnTo>
                    <a:pt x="8889" y="1062990"/>
                  </a:lnTo>
                  <a:lnTo>
                    <a:pt x="17144" y="1108075"/>
                  </a:lnTo>
                  <a:lnTo>
                    <a:pt x="27305" y="1152525"/>
                  </a:lnTo>
                  <a:lnTo>
                    <a:pt x="40639" y="1195704"/>
                  </a:lnTo>
                  <a:lnTo>
                    <a:pt x="55880" y="1238885"/>
                  </a:lnTo>
                  <a:lnTo>
                    <a:pt x="73659" y="1280795"/>
                  </a:lnTo>
                  <a:lnTo>
                    <a:pt x="93345" y="1322070"/>
                  </a:lnTo>
                  <a:lnTo>
                    <a:pt x="114934" y="1362710"/>
                  </a:lnTo>
                  <a:lnTo>
                    <a:pt x="138430" y="1402079"/>
                  </a:lnTo>
                  <a:lnTo>
                    <a:pt x="163830" y="1440815"/>
                  </a:lnTo>
                  <a:lnTo>
                    <a:pt x="191135" y="1478915"/>
                  </a:lnTo>
                  <a:lnTo>
                    <a:pt x="219709" y="1516379"/>
                  </a:lnTo>
                  <a:lnTo>
                    <a:pt x="249554" y="1552575"/>
                  </a:lnTo>
                  <a:lnTo>
                    <a:pt x="281305" y="1587500"/>
                  </a:lnTo>
                  <a:lnTo>
                    <a:pt x="313690" y="1621790"/>
                  </a:lnTo>
                  <a:lnTo>
                    <a:pt x="347345" y="1654810"/>
                  </a:lnTo>
                  <a:lnTo>
                    <a:pt x="382270" y="1687195"/>
                  </a:lnTo>
                  <a:lnTo>
                    <a:pt x="418465" y="1718310"/>
                  </a:lnTo>
                  <a:lnTo>
                    <a:pt x="455295" y="1748790"/>
                  </a:lnTo>
                  <a:lnTo>
                    <a:pt x="492760" y="1777365"/>
                  </a:lnTo>
                  <a:lnTo>
                    <a:pt x="530860" y="1805304"/>
                  </a:lnTo>
                  <a:lnTo>
                    <a:pt x="569595" y="1831975"/>
                  </a:lnTo>
                  <a:lnTo>
                    <a:pt x="608330" y="1857375"/>
                  </a:lnTo>
                  <a:lnTo>
                    <a:pt x="695960" y="1911985"/>
                  </a:lnTo>
                  <a:lnTo>
                    <a:pt x="740410" y="1938655"/>
                  </a:lnTo>
                  <a:lnTo>
                    <a:pt x="830579" y="1990725"/>
                  </a:lnTo>
                  <a:lnTo>
                    <a:pt x="922654" y="2040255"/>
                  </a:lnTo>
                  <a:lnTo>
                    <a:pt x="969010" y="2064385"/>
                  </a:lnTo>
                  <a:lnTo>
                    <a:pt x="1016000" y="2087245"/>
                  </a:lnTo>
                  <a:lnTo>
                    <a:pt x="1062989" y="2109470"/>
                  </a:lnTo>
                  <a:lnTo>
                    <a:pt x="1110614" y="2131060"/>
                  </a:lnTo>
                  <a:lnTo>
                    <a:pt x="1158239" y="2151380"/>
                  </a:lnTo>
                  <a:lnTo>
                    <a:pt x="1205864" y="2171065"/>
                  </a:lnTo>
                  <a:lnTo>
                    <a:pt x="1254125" y="2189480"/>
                  </a:lnTo>
                  <a:lnTo>
                    <a:pt x="1299210" y="2202180"/>
                  </a:lnTo>
                  <a:lnTo>
                    <a:pt x="1343025" y="2207895"/>
                  </a:lnTo>
                  <a:lnTo>
                    <a:pt x="1384935" y="2206625"/>
                  </a:lnTo>
                  <a:lnTo>
                    <a:pt x="1424939" y="2199005"/>
                  </a:lnTo>
                  <a:lnTo>
                    <a:pt x="1464310" y="2186305"/>
                  </a:lnTo>
                  <a:lnTo>
                    <a:pt x="1501139" y="2167890"/>
                  </a:lnTo>
                  <a:lnTo>
                    <a:pt x="1537334" y="2145665"/>
                  </a:lnTo>
                  <a:lnTo>
                    <a:pt x="1571625" y="2118995"/>
                  </a:lnTo>
                  <a:lnTo>
                    <a:pt x="1604645" y="2089150"/>
                  </a:lnTo>
                  <a:lnTo>
                    <a:pt x="1636395" y="2057400"/>
                  </a:lnTo>
                  <a:lnTo>
                    <a:pt x="1666875" y="2023110"/>
                  </a:lnTo>
                  <a:lnTo>
                    <a:pt x="1696720" y="1987550"/>
                  </a:lnTo>
                  <a:lnTo>
                    <a:pt x="1752600" y="1915160"/>
                  </a:lnTo>
                  <a:lnTo>
                    <a:pt x="1804670" y="1844675"/>
                  </a:lnTo>
                  <a:lnTo>
                    <a:pt x="1856739" y="1774825"/>
                  </a:lnTo>
                  <a:lnTo>
                    <a:pt x="1884045" y="1737360"/>
                  </a:lnTo>
                  <a:lnTo>
                    <a:pt x="1911350" y="1699260"/>
                  </a:lnTo>
                  <a:lnTo>
                    <a:pt x="1963420" y="1620520"/>
                  </a:lnTo>
                  <a:lnTo>
                    <a:pt x="1988184" y="1579879"/>
                  </a:lnTo>
                  <a:lnTo>
                    <a:pt x="2012950" y="1538604"/>
                  </a:lnTo>
                  <a:lnTo>
                    <a:pt x="2036445" y="1497329"/>
                  </a:lnTo>
                  <a:lnTo>
                    <a:pt x="2059939" y="1455420"/>
                  </a:lnTo>
                  <a:lnTo>
                    <a:pt x="2081530" y="1412240"/>
                  </a:lnTo>
                  <a:lnTo>
                    <a:pt x="2102485" y="1369060"/>
                  </a:lnTo>
                  <a:lnTo>
                    <a:pt x="2122805" y="1325879"/>
                  </a:lnTo>
                  <a:lnTo>
                    <a:pt x="2141855" y="1281429"/>
                  </a:lnTo>
                  <a:lnTo>
                    <a:pt x="2159635" y="1236979"/>
                  </a:lnTo>
                  <a:lnTo>
                    <a:pt x="2175510" y="1191895"/>
                  </a:lnTo>
                  <a:lnTo>
                    <a:pt x="2190750" y="1146810"/>
                  </a:lnTo>
                  <a:lnTo>
                    <a:pt x="2204720" y="1101725"/>
                  </a:lnTo>
                  <a:lnTo>
                    <a:pt x="2217420" y="1056004"/>
                  </a:lnTo>
                  <a:lnTo>
                    <a:pt x="2228215" y="1009650"/>
                  </a:lnTo>
                  <a:lnTo>
                    <a:pt x="2237105" y="963295"/>
                  </a:lnTo>
                  <a:lnTo>
                    <a:pt x="2244725" y="916940"/>
                  </a:lnTo>
                  <a:lnTo>
                    <a:pt x="2250440" y="870585"/>
                  </a:lnTo>
                  <a:lnTo>
                    <a:pt x="2254885" y="824229"/>
                  </a:lnTo>
                  <a:lnTo>
                    <a:pt x="2256790" y="777240"/>
                  </a:lnTo>
                  <a:lnTo>
                    <a:pt x="2257425" y="730250"/>
                  </a:lnTo>
                  <a:lnTo>
                    <a:pt x="2255520" y="683895"/>
                  </a:lnTo>
                  <a:lnTo>
                    <a:pt x="2251710" y="636904"/>
                  </a:lnTo>
                  <a:lnTo>
                    <a:pt x="2245995" y="590550"/>
                  </a:lnTo>
                  <a:lnTo>
                    <a:pt x="2237740" y="543560"/>
                  </a:lnTo>
                  <a:lnTo>
                    <a:pt x="2227580" y="497204"/>
                  </a:lnTo>
                  <a:lnTo>
                    <a:pt x="2214880" y="450850"/>
                  </a:lnTo>
                  <a:lnTo>
                    <a:pt x="2209800" y="436879"/>
                  </a:lnTo>
                  <a:lnTo>
                    <a:pt x="1057275" y="436879"/>
                  </a:lnTo>
                  <a:lnTo>
                    <a:pt x="1014729" y="410210"/>
                  </a:lnTo>
                  <a:lnTo>
                    <a:pt x="970914" y="384810"/>
                  </a:lnTo>
                  <a:lnTo>
                    <a:pt x="927100" y="361315"/>
                  </a:lnTo>
                  <a:lnTo>
                    <a:pt x="881379" y="339090"/>
                  </a:lnTo>
                  <a:lnTo>
                    <a:pt x="835660" y="319404"/>
                  </a:lnTo>
                  <a:lnTo>
                    <a:pt x="788670" y="302895"/>
                  </a:lnTo>
                  <a:lnTo>
                    <a:pt x="741680" y="288925"/>
                  </a:lnTo>
                  <a:lnTo>
                    <a:pt x="693420" y="278129"/>
                  </a:lnTo>
                  <a:lnTo>
                    <a:pt x="645160" y="271145"/>
                  </a:lnTo>
                  <a:lnTo>
                    <a:pt x="596900" y="268604"/>
                  </a:lnTo>
                  <a:close/>
                  <a:moveTo>
                    <a:pt x="1663700" y="0"/>
                  </a:moveTo>
                  <a:lnTo>
                    <a:pt x="1609089" y="5079"/>
                  </a:lnTo>
                  <a:lnTo>
                    <a:pt x="1559559" y="13970"/>
                  </a:lnTo>
                  <a:lnTo>
                    <a:pt x="1511300" y="27304"/>
                  </a:lnTo>
                  <a:lnTo>
                    <a:pt x="1465580" y="43815"/>
                  </a:lnTo>
                  <a:lnTo>
                    <a:pt x="1422400" y="63500"/>
                  </a:lnTo>
                  <a:lnTo>
                    <a:pt x="1380489" y="86360"/>
                  </a:lnTo>
                  <a:lnTo>
                    <a:pt x="1340485" y="112395"/>
                  </a:lnTo>
                  <a:lnTo>
                    <a:pt x="1303020" y="140970"/>
                  </a:lnTo>
                  <a:lnTo>
                    <a:pt x="1266825" y="172085"/>
                  </a:lnTo>
                  <a:lnTo>
                    <a:pt x="1231900" y="205104"/>
                  </a:lnTo>
                  <a:lnTo>
                    <a:pt x="1199514" y="240029"/>
                  </a:lnTo>
                  <a:lnTo>
                    <a:pt x="1167764" y="276860"/>
                  </a:lnTo>
                  <a:lnTo>
                    <a:pt x="1138555" y="315595"/>
                  </a:lnTo>
                  <a:lnTo>
                    <a:pt x="1109980" y="354965"/>
                  </a:lnTo>
                  <a:lnTo>
                    <a:pt x="1082675" y="395604"/>
                  </a:lnTo>
                  <a:lnTo>
                    <a:pt x="1057275" y="436879"/>
                  </a:lnTo>
                  <a:lnTo>
                    <a:pt x="2209800" y="436879"/>
                  </a:lnTo>
                  <a:lnTo>
                    <a:pt x="2181860" y="358775"/>
                  </a:lnTo>
                  <a:lnTo>
                    <a:pt x="2160905" y="313690"/>
                  </a:lnTo>
                  <a:lnTo>
                    <a:pt x="2137410" y="270510"/>
                  </a:lnTo>
                  <a:lnTo>
                    <a:pt x="2110740" y="229870"/>
                  </a:lnTo>
                  <a:lnTo>
                    <a:pt x="2081530" y="191770"/>
                  </a:lnTo>
                  <a:lnTo>
                    <a:pt x="1955800" y="80645"/>
                  </a:lnTo>
                  <a:lnTo>
                    <a:pt x="1911984" y="55245"/>
                  </a:lnTo>
                  <a:lnTo>
                    <a:pt x="1866264" y="34925"/>
                  </a:lnTo>
                  <a:lnTo>
                    <a:pt x="1818639" y="18415"/>
                  </a:lnTo>
                  <a:lnTo>
                    <a:pt x="1768475" y="6985"/>
                  </a:lnTo>
                  <a:lnTo>
                    <a:pt x="1717039" y="1270"/>
                  </a:lnTo>
                  <a:lnTo>
                    <a:pt x="1663700" y="0"/>
                  </a:lnTo>
                  <a:close/>
                  <a:moveTo>
                    <a:pt x="1955800" y="80645"/>
                  </a:moveTo>
                  <a:lnTo>
                    <a:pt x="2081530" y="191770"/>
                  </a:lnTo>
                  <a:lnTo>
                    <a:pt x="2052320" y="160020"/>
                  </a:lnTo>
                  <a:lnTo>
                    <a:pt x="2021839" y="130810"/>
                  </a:lnTo>
                  <a:lnTo>
                    <a:pt x="1990089" y="104140"/>
                  </a:lnTo>
                  <a:lnTo>
                    <a:pt x="1955800" y="80645"/>
                  </a:lnTo>
                  <a:close/>
                </a:path>
              </a:pathLst>
            </a:custGeom>
            <a:solidFill>
              <a:srgbClr val="f0d3b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" name="object 6"/>
            <p:cNvSpPr/>
            <p:nvPr/>
          </p:nvSpPr>
          <p:spPr>
            <a:xfrm>
              <a:off x="431640" y="2602080"/>
              <a:ext cx="1698840" cy="1661400"/>
            </a:xfrm>
            <a:custGeom>
              <a:avLst/>
              <a:gdLst/>
              <a:ahLst/>
              <a:rect l="l" t="t" r="r" b="b"/>
              <a:pathLst>
                <a:path w="1699260" h="1661795">
                  <a:moveTo>
                    <a:pt x="462915" y="201929"/>
                  </a:moveTo>
                  <a:lnTo>
                    <a:pt x="412750" y="202564"/>
                  </a:lnTo>
                  <a:lnTo>
                    <a:pt x="365125" y="208914"/>
                  </a:lnTo>
                  <a:lnTo>
                    <a:pt x="319405" y="220979"/>
                  </a:lnTo>
                  <a:lnTo>
                    <a:pt x="276225" y="238125"/>
                  </a:lnTo>
                  <a:lnTo>
                    <a:pt x="234950" y="260350"/>
                  </a:lnTo>
                  <a:lnTo>
                    <a:pt x="196850" y="286384"/>
                  </a:lnTo>
                  <a:lnTo>
                    <a:pt x="161290" y="316864"/>
                  </a:lnTo>
                  <a:lnTo>
                    <a:pt x="128904" y="350520"/>
                  </a:lnTo>
                  <a:lnTo>
                    <a:pt x="99695" y="387984"/>
                  </a:lnTo>
                  <a:lnTo>
                    <a:pt x="73659" y="427354"/>
                  </a:lnTo>
                  <a:lnTo>
                    <a:pt x="52070" y="469264"/>
                  </a:lnTo>
                  <a:lnTo>
                    <a:pt x="34290" y="513714"/>
                  </a:lnTo>
                  <a:lnTo>
                    <a:pt x="19684" y="561975"/>
                  </a:lnTo>
                  <a:lnTo>
                    <a:pt x="9525" y="609600"/>
                  </a:lnTo>
                  <a:lnTo>
                    <a:pt x="2540" y="656589"/>
                  </a:lnTo>
                  <a:lnTo>
                    <a:pt x="0" y="702945"/>
                  </a:lnTo>
                  <a:lnTo>
                    <a:pt x="1270" y="748664"/>
                  </a:lnTo>
                  <a:lnTo>
                    <a:pt x="5715" y="793750"/>
                  </a:lnTo>
                  <a:lnTo>
                    <a:pt x="13970" y="837564"/>
                  </a:lnTo>
                  <a:lnTo>
                    <a:pt x="25400" y="880745"/>
                  </a:lnTo>
                  <a:lnTo>
                    <a:pt x="39370" y="923289"/>
                  </a:lnTo>
                  <a:lnTo>
                    <a:pt x="56515" y="964564"/>
                  </a:lnTo>
                  <a:lnTo>
                    <a:pt x="76200" y="1005204"/>
                  </a:lnTo>
                  <a:lnTo>
                    <a:pt x="98425" y="1044575"/>
                  </a:lnTo>
                  <a:lnTo>
                    <a:pt x="123190" y="1082675"/>
                  </a:lnTo>
                  <a:lnTo>
                    <a:pt x="149859" y="1120139"/>
                  </a:lnTo>
                  <a:lnTo>
                    <a:pt x="178434" y="1156334"/>
                  </a:lnTo>
                  <a:lnTo>
                    <a:pt x="208915" y="1191259"/>
                  </a:lnTo>
                  <a:lnTo>
                    <a:pt x="240665" y="1224914"/>
                  </a:lnTo>
                  <a:lnTo>
                    <a:pt x="274320" y="1257300"/>
                  </a:lnTo>
                  <a:lnTo>
                    <a:pt x="309245" y="1287779"/>
                  </a:lnTo>
                  <a:lnTo>
                    <a:pt x="345440" y="1317625"/>
                  </a:lnTo>
                  <a:lnTo>
                    <a:pt x="382269" y="1345564"/>
                  </a:lnTo>
                  <a:lnTo>
                    <a:pt x="420369" y="1372870"/>
                  </a:lnTo>
                  <a:lnTo>
                    <a:pt x="458469" y="1397634"/>
                  </a:lnTo>
                  <a:lnTo>
                    <a:pt x="542925" y="1449704"/>
                  </a:lnTo>
                  <a:lnTo>
                    <a:pt x="585469" y="1475104"/>
                  </a:lnTo>
                  <a:lnTo>
                    <a:pt x="628650" y="1499870"/>
                  </a:lnTo>
                  <a:lnTo>
                    <a:pt x="716915" y="1546859"/>
                  </a:lnTo>
                  <a:lnTo>
                    <a:pt x="762000" y="1569084"/>
                  </a:lnTo>
                  <a:lnTo>
                    <a:pt x="807085" y="1590675"/>
                  </a:lnTo>
                  <a:lnTo>
                    <a:pt x="852805" y="1610994"/>
                  </a:lnTo>
                  <a:lnTo>
                    <a:pt x="898525" y="1630044"/>
                  </a:lnTo>
                  <a:lnTo>
                    <a:pt x="944244" y="1647825"/>
                  </a:lnTo>
                  <a:lnTo>
                    <a:pt x="988694" y="1659254"/>
                  </a:lnTo>
                  <a:lnTo>
                    <a:pt x="1031240" y="1661794"/>
                  </a:lnTo>
                  <a:lnTo>
                    <a:pt x="1071245" y="1655444"/>
                  </a:lnTo>
                  <a:lnTo>
                    <a:pt x="1109345" y="1642109"/>
                  </a:lnTo>
                  <a:lnTo>
                    <a:pt x="1145540" y="1622425"/>
                  </a:lnTo>
                  <a:lnTo>
                    <a:pt x="1179830" y="1597659"/>
                  </a:lnTo>
                  <a:lnTo>
                    <a:pt x="1212214" y="1568450"/>
                  </a:lnTo>
                  <a:lnTo>
                    <a:pt x="1243330" y="1536064"/>
                  </a:lnTo>
                  <a:lnTo>
                    <a:pt x="1272539" y="1501775"/>
                  </a:lnTo>
                  <a:lnTo>
                    <a:pt x="1300480" y="1466214"/>
                  </a:lnTo>
                  <a:lnTo>
                    <a:pt x="1405255" y="1326514"/>
                  </a:lnTo>
                  <a:lnTo>
                    <a:pt x="1431925" y="1289050"/>
                  </a:lnTo>
                  <a:lnTo>
                    <a:pt x="1457960" y="1250314"/>
                  </a:lnTo>
                  <a:lnTo>
                    <a:pt x="1483995" y="1210945"/>
                  </a:lnTo>
                  <a:lnTo>
                    <a:pt x="1508760" y="1170304"/>
                  </a:lnTo>
                  <a:lnTo>
                    <a:pt x="1532255" y="1129029"/>
                  </a:lnTo>
                  <a:lnTo>
                    <a:pt x="1555114" y="1087120"/>
                  </a:lnTo>
                  <a:lnTo>
                    <a:pt x="1576705" y="1044575"/>
                  </a:lnTo>
                  <a:lnTo>
                    <a:pt x="1597025" y="1001395"/>
                  </a:lnTo>
                  <a:lnTo>
                    <a:pt x="1615439" y="957579"/>
                  </a:lnTo>
                  <a:lnTo>
                    <a:pt x="1632585" y="913129"/>
                  </a:lnTo>
                  <a:lnTo>
                    <a:pt x="1647825" y="868045"/>
                  </a:lnTo>
                  <a:lnTo>
                    <a:pt x="1661795" y="822959"/>
                  </a:lnTo>
                  <a:lnTo>
                    <a:pt x="1673860" y="777239"/>
                  </a:lnTo>
                  <a:lnTo>
                    <a:pt x="1683385" y="731520"/>
                  </a:lnTo>
                  <a:lnTo>
                    <a:pt x="1691005" y="685800"/>
                  </a:lnTo>
                  <a:lnTo>
                    <a:pt x="1696085" y="639445"/>
                  </a:lnTo>
                  <a:lnTo>
                    <a:pt x="1699260" y="593089"/>
                  </a:lnTo>
                  <a:lnTo>
                    <a:pt x="1699260" y="546734"/>
                  </a:lnTo>
                  <a:lnTo>
                    <a:pt x="1697355" y="499745"/>
                  </a:lnTo>
                  <a:lnTo>
                    <a:pt x="1692275" y="453389"/>
                  </a:lnTo>
                  <a:lnTo>
                    <a:pt x="1684655" y="407034"/>
                  </a:lnTo>
                  <a:lnTo>
                    <a:pt x="1673860" y="361314"/>
                  </a:lnTo>
                  <a:lnTo>
                    <a:pt x="795655" y="328295"/>
                  </a:lnTo>
                  <a:lnTo>
                    <a:pt x="751840" y="300989"/>
                  </a:lnTo>
                  <a:lnTo>
                    <a:pt x="706119" y="275589"/>
                  </a:lnTo>
                  <a:lnTo>
                    <a:pt x="659765" y="252729"/>
                  </a:lnTo>
                  <a:lnTo>
                    <a:pt x="611505" y="233045"/>
                  </a:lnTo>
                  <a:lnTo>
                    <a:pt x="562610" y="217804"/>
                  </a:lnTo>
                  <a:lnTo>
                    <a:pt x="513080" y="207009"/>
                  </a:lnTo>
                  <a:lnTo>
                    <a:pt x="462915" y="201929"/>
                  </a:lnTo>
                  <a:close/>
                  <a:moveTo>
                    <a:pt x="1262380" y="0"/>
                  </a:moveTo>
                  <a:lnTo>
                    <a:pt x="1211580" y="3809"/>
                  </a:lnTo>
                  <a:lnTo>
                    <a:pt x="1160780" y="13334"/>
                  </a:lnTo>
                  <a:lnTo>
                    <a:pt x="1113155" y="28575"/>
                  </a:lnTo>
                  <a:lnTo>
                    <a:pt x="1068070" y="48895"/>
                  </a:lnTo>
                  <a:lnTo>
                    <a:pt x="1025525" y="73025"/>
                  </a:lnTo>
                  <a:lnTo>
                    <a:pt x="986155" y="101600"/>
                  </a:lnTo>
                  <a:lnTo>
                    <a:pt x="948690" y="133350"/>
                  </a:lnTo>
                  <a:lnTo>
                    <a:pt x="914400" y="167639"/>
                  </a:lnTo>
                  <a:lnTo>
                    <a:pt x="881380" y="205104"/>
                  </a:lnTo>
                  <a:lnTo>
                    <a:pt x="850900" y="245109"/>
                  </a:lnTo>
                  <a:lnTo>
                    <a:pt x="822325" y="285750"/>
                  </a:lnTo>
                  <a:lnTo>
                    <a:pt x="795655" y="328295"/>
                  </a:lnTo>
                  <a:lnTo>
                    <a:pt x="1663700" y="328295"/>
                  </a:lnTo>
                  <a:lnTo>
                    <a:pt x="1642745" y="269875"/>
                  </a:lnTo>
                  <a:lnTo>
                    <a:pt x="1523364" y="99059"/>
                  </a:lnTo>
                  <a:lnTo>
                    <a:pt x="1486535" y="69850"/>
                  </a:lnTo>
                  <a:lnTo>
                    <a:pt x="1446530" y="45084"/>
                  </a:lnTo>
                  <a:lnTo>
                    <a:pt x="1403985" y="25400"/>
                  </a:lnTo>
                  <a:lnTo>
                    <a:pt x="1358900" y="10795"/>
                  </a:lnTo>
                  <a:lnTo>
                    <a:pt x="1311275" y="2539"/>
                  </a:lnTo>
                  <a:lnTo>
                    <a:pt x="1262380" y="0"/>
                  </a:lnTo>
                  <a:close/>
                  <a:moveTo>
                    <a:pt x="1523364" y="99059"/>
                  </a:moveTo>
                  <a:lnTo>
                    <a:pt x="1642745" y="269875"/>
                  </a:lnTo>
                  <a:lnTo>
                    <a:pt x="1619250" y="220979"/>
                  </a:lnTo>
                  <a:lnTo>
                    <a:pt x="1591945" y="175895"/>
                  </a:lnTo>
                  <a:lnTo>
                    <a:pt x="1559560" y="135254"/>
                  </a:lnTo>
                  <a:lnTo>
                    <a:pt x="1523364" y="99059"/>
                  </a:lnTo>
                  <a:close/>
                </a:path>
              </a:pathLst>
            </a:custGeom>
            <a:solidFill>
              <a:srgbClr val="f5e7c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" name="object 7"/>
            <p:cNvSpPr/>
            <p:nvPr/>
          </p:nvSpPr>
          <p:spPr>
            <a:xfrm>
              <a:off x="706680" y="2882160"/>
              <a:ext cx="1185120" cy="1158480"/>
            </a:xfrm>
            <a:custGeom>
              <a:avLst/>
              <a:gdLst/>
              <a:ahLst/>
              <a:rect l="l" t="t" r="r" b="b"/>
              <a:pathLst>
                <a:path w="1185545" h="1158875">
                  <a:moveTo>
                    <a:pt x="334645" y="141604"/>
                  </a:moveTo>
                  <a:lnTo>
                    <a:pt x="288289" y="141604"/>
                  </a:lnTo>
                  <a:lnTo>
                    <a:pt x="242570" y="149225"/>
                  </a:lnTo>
                  <a:lnTo>
                    <a:pt x="200025" y="163195"/>
                  </a:lnTo>
                  <a:lnTo>
                    <a:pt x="160654" y="184150"/>
                  </a:lnTo>
                  <a:lnTo>
                    <a:pt x="124460" y="210820"/>
                  </a:lnTo>
                  <a:lnTo>
                    <a:pt x="92710" y="241935"/>
                  </a:lnTo>
                  <a:lnTo>
                    <a:pt x="64770" y="277495"/>
                  </a:lnTo>
                  <a:lnTo>
                    <a:pt x="41910" y="316865"/>
                  </a:lnTo>
                  <a:lnTo>
                    <a:pt x="24129" y="358775"/>
                  </a:lnTo>
                  <a:lnTo>
                    <a:pt x="10160" y="407035"/>
                  </a:lnTo>
                  <a:lnTo>
                    <a:pt x="2540" y="454660"/>
                  </a:lnTo>
                  <a:lnTo>
                    <a:pt x="0" y="501015"/>
                  </a:lnTo>
                  <a:lnTo>
                    <a:pt x="3175" y="546100"/>
                  </a:lnTo>
                  <a:lnTo>
                    <a:pt x="11429" y="590550"/>
                  </a:lnTo>
                  <a:lnTo>
                    <a:pt x="23495" y="633095"/>
                  </a:lnTo>
                  <a:lnTo>
                    <a:pt x="40004" y="675004"/>
                  </a:lnTo>
                  <a:lnTo>
                    <a:pt x="60960" y="715010"/>
                  </a:lnTo>
                  <a:lnTo>
                    <a:pt x="84454" y="753745"/>
                  </a:lnTo>
                  <a:lnTo>
                    <a:pt x="111760" y="791210"/>
                  </a:lnTo>
                  <a:lnTo>
                    <a:pt x="141604" y="826770"/>
                  </a:lnTo>
                  <a:lnTo>
                    <a:pt x="173989" y="860425"/>
                  </a:lnTo>
                  <a:lnTo>
                    <a:pt x="208279" y="892175"/>
                  </a:lnTo>
                  <a:lnTo>
                    <a:pt x="244475" y="922020"/>
                  </a:lnTo>
                  <a:lnTo>
                    <a:pt x="281305" y="949325"/>
                  </a:lnTo>
                  <a:lnTo>
                    <a:pt x="320039" y="975360"/>
                  </a:lnTo>
                  <a:lnTo>
                    <a:pt x="360045" y="1000125"/>
                  </a:lnTo>
                  <a:lnTo>
                    <a:pt x="442595" y="1048385"/>
                  </a:lnTo>
                  <a:lnTo>
                    <a:pt x="485139" y="1071245"/>
                  </a:lnTo>
                  <a:lnTo>
                    <a:pt x="527685" y="1092835"/>
                  </a:lnTo>
                  <a:lnTo>
                    <a:pt x="571500" y="1113154"/>
                  </a:lnTo>
                  <a:lnTo>
                    <a:pt x="614680" y="1132204"/>
                  </a:lnTo>
                  <a:lnTo>
                    <a:pt x="659130" y="1149350"/>
                  </a:lnTo>
                  <a:lnTo>
                    <a:pt x="702945" y="1158875"/>
                  </a:lnTo>
                  <a:lnTo>
                    <a:pt x="744220" y="1155700"/>
                  </a:lnTo>
                  <a:lnTo>
                    <a:pt x="782320" y="1141729"/>
                  </a:lnTo>
                  <a:lnTo>
                    <a:pt x="817880" y="1118870"/>
                  </a:lnTo>
                  <a:lnTo>
                    <a:pt x="850900" y="1089660"/>
                  </a:lnTo>
                  <a:lnTo>
                    <a:pt x="881380" y="1056004"/>
                  </a:lnTo>
                  <a:lnTo>
                    <a:pt x="909319" y="1020445"/>
                  </a:lnTo>
                  <a:lnTo>
                    <a:pt x="989330" y="913129"/>
                  </a:lnTo>
                  <a:lnTo>
                    <a:pt x="1016000" y="873760"/>
                  </a:lnTo>
                  <a:lnTo>
                    <a:pt x="1042669" y="833120"/>
                  </a:lnTo>
                  <a:lnTo>
                    <a:pt x="1066800" y="791210"/>
                  </a:lnTo>
                  <a:lnTo>
                    <a:pt x="1090295" y="748029"/>
                  </a:lnTo>
                  <a:lnTo>
                    <a:pt x="1111250" y="704215"/>
                  </a:lnTo>
                  <a:lnTo>
                    <a:pt x="1130300" y="659129"/>
                  </a:lnTo>
                  <a:lnTo>
                    <a:pt x="1147445" y="613410"/>
                  </a:lnTo>
                  <a:lnTo>
                    <a:pt x="1161414" y="567054"/>
                  </a:lnTo>
                  <a:lnTo>
                    <a:pt x="1172209" y="520065"/>
                  </a:lnTo>
                  <a:lnTo>
                    <a:pt x="1180464" y="472440"/>
                  </a:lnTo>
                  <a:lnTo>
                    <a:pt x="1184909" y="425450"/>
                  </a:lnTo>
                  <a:lnTo>
                    <a:pt x="1185545" y="377825"/>
                  </a:lnTo>
                  <a:lnTo>
                    <a:pt x="1181734" y="330200"/>
                  </a:lnTo>
                  <a:lnTo>
                    <a:pt x="1174750" y="282575"/>
                  </a:lnTo>
                  <a:lnTo>
                    <a:pt x="1162684" y="234950"/>
                  </a:lnTo>
                  <a:lnTo>
                    <a:pt x="1160145" y="229235"/>
                  </a:lnTo>
                  <a:lnTo>
                    <a:pt x="554990" y="229235"/>
                  </a:lnTo>
                  <a:lnTo>
                    <a:pt x="514350" y="204470"/>
                  </a:lnTo>
                  <a:lnTo>
                    <a:pt x="471170" y="181610"/>
                  </a:lnTo>
                  <a:lnTo>
                    <a:pt x="426720" y="163195"/>
                  </a:lnTo>
                  <a:lnTo>
                    <a:pt x="381000" y="149225"/>
                  </a:lnTo>
                  <a:lnTo>
                    <a:pt x="334645" y="141604"/>
                  </a:lnTo>
                  <a:close/>
                  <a:moveTo>
                    <a:pt x="894714" y="0"/>
                  </a:moveTo>
                  <a:lnTo>
                    <a:pt x="845185" y="2540"/>
                  </a:lnTo>
                  <a:lnTo>
                    <a:pt x="796925" y="13335"/>
                  </a:lnTo>
                  <a:lnTo>
                    <a:pt x="752475" y="30479"/>
                  </a:lnTo>
                  <a:lnTo>
                    <a:pt x="711835" y="53340"/>
                  </a:lnTo>
                  <a:lnTo>
                    <a:pt x="674370" y="81915"/>
                  </a:lnTo>
                  <a:lnTo>
                    <a:pt x="640715" y="114300"/>
                  </a:lnTo>
                  <a:lnTo>
                    <a:pt x="609600" y="150495"/>
                  </a:lnTo>
                  <a:lnTo>
                    <a:pt x="581025" y="188595"/>
                  </a:lnTo>
                  <a:lnTo>
                    <a:pt x="554990" y="229235"/>
                  </a:lnTo>
                  <a:lnTo>
                    <a:pt x="1160145" y="229235"/>
                  </a:lnTo>
                  <a:lnTo>
                    <a:pt x="1145539" y="187960"/>
                  </a:lnTo>
                  <a:lnTo>
                    <a:pt x="1026794" y="41910"/>
                  </a:lnTo>
                  <a:lnTo>
                    <a:pt x="986155" y="20320"/>
                  </a:lnTo>
                  <a:lnTo>
                    <a:pt x="941705" y="6350"/>
                  </a:lnTo>
                  <a:lnTo>
                    <a:pt x="894714" y="0"/>
                  </a:lnTo>
                  <a:close/>
                  <a:moveTo>
                    <a:pt x="1026794" y="41910"/>
                  </a:moveTo>
                  <a:lnTo>
                    <a:pt x="1145539" y="187960"/>
                  </a:lnTo>
                  <a:lnTo>
                    <a:pt x="1123314" y="144145"/>
                  </a:lnTo>
                  <a:lnTo>
                    <a:pt x="1096009" y="104140"/>
                  </a:lnTo>
                  <a:lnTo>
                    <a:pt x="1064259" y="70485"/>
                  </a:lnTo>
                  <a:lnTo>
                    <a:pt x="1026794" y="41910"/>
                  </a:lnTo>
                  <a:close/>
                </a:path>
              </a:pathLst>
            </a:custGeom>
            <a:solidFill>
              <a:srgbClr val="f0d3b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" name="object 8"/>
            <p:cNvSpPr/>
            <p:nvPr/>
          </p:nvSpPr>
          <p:spPr>
            <a:xfrm>
              <a:off x="991080" y="3190320"/>
              <a:ext cx="663840" cy="649080"/>
            </a:xfrm>
            <a:custGeom>
              <a:avLst/>
              <a:gdLst/>
              <a:ahLst/>
              <a:rect l="l" t="t" r="r" b="b"/>
              <a:pathLst>
                <a:path w="664210" h="649604">
                  <a:moveTo>
                    <a:pt x="161290" y="79375"/>
                  </a:moveTo>
                  <a:lnTo>
                    <a:pt x="111759" y="91440"/>
                  </a:lnTo>
                  <a:lnTo>
                    <a:pt x="69850" y="118110"/>
                  </a:lnTo>
                  <a:lnTo>
                    <a:pt x="36195" y="155575"/>
                  </a:lnTo>
                  <a:lnTo>
                    <a:pt x="13334" y="201295"/>
                  </a:lnTo>
                  <a:lnTo>
                    <a:pt x="1905" y="248920"/>
                  </a:lnTo>
                  <a:lnTo>
                    <a:pt x="0" y="295275"/>
                  </a:lnTo>
                  <a:lnTo>
                    <a:pt x="7620" y="339090"/>
                  </a:lnTo>
                  <a:lnTo>
                    <a:pt x="23495" y="381000"/>
                  </a:lnTo>
                  <a:lnTo>
                    <a:pt x="45720" y="421004"/>
                  </a:lnTo>
                  <a:lnTo>
                    <a:pt x="73025" y="457200"/>
                  </a:lnTo>
                  <a:lnTo>
                    <a:pt x="105409" y="490854"/>
                  </a:lnTo>
                  <a:lnTo>
                    <a:pt x="140970" y="520700"/>
                  </a:lnTo>
                  <a:lnTo>
                    <a:pt x="179070" y="547370"/>
                  </a:lnTo>
                  <a:lnTo>
                    <a:pt x="224790" y="574675"/>
                  </a:lnTo>
                  <a:lnTo>
                    <a:pt x="271780" y="601345"/>
                  </a:lnTo>
                  <a:lnTo>
                    <a:pt x="320040" y="624840"/>
                  </a:lnTo>
                  <a:lnTo>
                    <a:pt x="369570" y="645160"/>
                  </a:lnTo>
                  <a:lnTo>
                    <a:pt x="412750" y="649604"/>
                  </a:lnTo>
                  <a:lnTo>
                    <a:pt x="450850" y="633729"/>
                  </a:lnTo>
                  <a:lnTo>
                    <a:pt x="483870" y="604520"/>
                  </a:lnTo>
                  <a:lnTo>
                    <a:pt x="513080" y="568325"/>
                  </a:lnTo>
                  <a:lnTo>
                    <a:pt x="539115" y="534035"/>
                  </a:lnTo>
                  <a:lnTo>
                    <a:pt x="565150" y="497204"/>
                  </a:lnTo>
                  <a:lnTo>
                    <a:pt x="590550" y="458470"/>
                  </a:lnTo>
                  <a:lnTo>
                    <a:pt x="612775" y="417195"/>
                  </a:lnTo>
                  <a:lnTo>
                    <a:pt x="631825" y="374650"/>
                  </a:lnTo>
                  <a:lnTo>
                    <a:pt x="647700" y="331470"/>
                  </a:lnTo>
                  <a:lnTo>
                    <a:pt x="658495" y="286385"/>
                  </a:lnTo>
                  <a:lnTo>
                    <a:pt x="664210" y="241300"/>
                  </a:lnTo>
                  <a:lnTo>
                    <a:pt x="664210" y="196215"/>
                  </a:lnTo>
                  <a:lnTo>
                    <a:pt x="657225" y="150495"/>
                  </a:lnTo>
                  <a:lnTo>
                    <a:pt x="650240" y="128904"/>
                  </a:lnTo>
                  <a:lnTo>
                    <a:pt x="311150" y="128904"/>
                  </a:lnTo>
                  <a:lnTo>
                    <a:pt x="276225" y="107950"/>
                  </a:lnTo>
                  <a:lnTo>
                    <a:pt x="238759" y="91440"/>
                  </a:lnTo>
                  <a:lnTo>
                    <a:pt x="200659" y="81279"/>
                  </a:lnTo>
                  <a:lnTo>
                    <a:pt x="161290" y="79375"/>
                  </a:lnTo>
                  <a:close/>
                  <a:moveTo>
                    <a:pt x="501650" y="0"/>
                  </a:moveTo>
                  <a:lnTo>
                    <a:pt x="421640" y="17145"/>
                  </a:lnTo>
                  <a:lnTo>
                    <a:pt x="377825" y="45720"/>
                  </a:lnTo>
                  <a:lnTo>
                    <a:pt x="341630" y="84454"/>
                  </a:lnTo>
                  <a:lnTo>
                    <a:pt x="311150" y="128904"/>
                  </a:lnTo>
                  <a:lnTo>
                    <a:pt x="650240" y="128904"/>
                  </a:lnTo>
                  <a:lnTo>
                    <a:pt x="575945" y="23495"/>
                  </a:lnTo>
                  <a:lnTo>
                    <a:pt x="528320" y="3810"/>
                  </a:lnTo>
                  <a:lnTo>
                    <a:pt x="501650" y="0"/>
                  </a:lnTo>
                  <a:close/>
                  <a:moveTo>
                    <a:pt x="575945" y="23495"/>
                  </a:moveTo>
                  <a:lnTo>
                    <a:pt x="642620" y="105410"/>
                  </a:lnTo>
                  <a:lnTo>
                    <a:pt x="630555" y="80645"/>
                  </a:lnTo>
                  <a:lnTo>
                    <a:pt x="615315" y="58420"/>
                  </a:lnTo>
                  <a:lnTo>
                    <a:pt x="596900" y="39370"/>
                  </a:lnTo>
                  <a:lnTo>
                    <a:pt x="575945" y="23495"/>
                  </a:lnTo>
                  <a:close/>
                </a:path>
              </a:pathLst>
            </a:custGeom>
            <a:solidFill>
              <a:srgbClr val="69484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" name="object 9"/>
            <p:cNvSpPr/>
            <p:nvPr/>
          </p:nvSpPr>
          <p:spPr>
            <a:xfrm>
              <a:off x="519480" y="3015720"/>
              <a:ext cx="1584720" cy="479520"/>
            </a:xfrm>
            <a:custGeom>
              <a:avLst/>
              <a:gdLst/>
              <a:ahLst/>
              <a:rect l="l" t="t" r="r" b="b"/>
              <a:pathLst>
                <a:path w="1584960" h="480060">
                  <a:moveTo>
                    <a:pt x="901700" y="307975"/>
                  </a:moveTo>
                  <a:lnTo>
                    <a:pt x="870585" y="349885"/>
                  </a:lnTo>
                  <a:lnTo>
                    <a:pt x="867410" y="358140"/>
                  </a:lnTo>
                  <a:lnTo>
                    <a:pt x="894714" y="393065"/>
                  </a:lnTo>
                  <a:lnTo>
                    <a:pt x="904875" y="389890"/>
                  </a:lnTo>
                  <a:lnTo>
                    <a:pt x="913130" y="384175"/>
                  </a:lnTo>
                  <a:lnTo>
                    <a:pt x="918210" y="375285"/>
                  </a:lnTo>
                  <a:lnTo>
                    <a:pt x="920750" y="367029"/>
                  </a:lnTo>
                  <a:lnTo>
                    <a:pt x="926464" y="350520"/>
                  </a:lnTo>
                  <a:lnTo>
                    <a:pt x="929005" y="342265"/>
                  </a:lnTo>
                  <a:lnTo>
                    <a:pt x="930275" y="332104"/>
                  </a:lnTo>
                  <a:lnTo>
                    <a:pt x="927735" y="322579"/>
                  </a:lnTo>
                  <a:lnTo>
                    <a:pt x="921385" y="314325"/>
                  </a:lnTo>
                  <a:lnTo>
                    <a:pt x="912494" y="308610"/>
                  </a:lnTo>
                  <a:lnTo>
                    <a:pt x="901700" y="307975"/>
                  </a:lnTo>
                  <a:close/>
                  <a:moveTo>
                    <a:pt x="996314" y="274954"/>
                  </a:moveTo>
                  <a:lnTo>
                    <a:pt x="986155" y="277495"/>
                  </a:lnTo>
                  <a:lnTo>
                    <a:pt x="977264" y="283210"/>
                  </a:lnTo>
                  <a:lnTo>
                    <a:pt x="972185" y="292100"/>
                  </a:lnTo>
                  <a:lnTo>
                    <a:pt x="970280" y="302260"/>
                  </a:lnTo>
                  <a:lnTo>
                    <a:pt x="965200" y="321310"/>
                  </a:lnTo>
                  <a:lnTo>
                    <a:pt x="963294" y="331470"/>
                  </a:lnTo>
                  <a:lnTo>
                    <a:pt x="962025" y="341629"/>
                  </a:lnTo>
                  <a:lnTo>
                    <a:pt x="964564" y="351790"/>
                  </a:lnTo>
                  <a:lnTo>
                    <a:pt x="970280" y="360045"/>
                  </a:lnTo>
                  <a:lnTo>
                    <a:pt x="979805" y="365125"/>
                  </a:lnTo>
                  <a:lnTo>
                    <a:pt x="989964" y="366395"/>
                  </a:lnTo>
                  <a:lnTo>
                    <a:pt x="1000125" y="363854"/>
                  </a:lnTo>
                  <a:lnTo>
                    <a:pt x="1008380" y="357504"/>
                  </a:lnTo>
                  <a:lnTo>
                    <a:pt x="1013460" y="348615"/>
                  </a:lnTo>
                  <a:lnTo>
                    <a:pt x="1016000" y="338454"/>
                  </a:lnTo>
                  <a:lnTo>
                    <a:pt x="1020444" y="319404"/>
                  </a:lnTo>
                  <a:lnTo>
                    <a:pt x="1022985" y="309245"/>
                  </a:lnTo>
                  <a:lnTo>
                    <a:pt x="1023619" y="299085"/>
                  </a:lnTo>
                  <a:lnTo>
                    <a:pt x="1021080" y="288925"/>
                  </a:lnTo>
                  <a:lnTo>
                    <a:pt x="1015364" y="280670"/>
                  </a:lnTo>
                  <a:lnTo>
                    <a:pt x="1005839" y="275590"/>
                  </a:lnTo>
                  <a:lnTo>
                    <a:pt x="996314" y="274954"/>
                  </a:lnTo>
                  <a:close/>
                  <a:moveTo>
                    <a:pt x="986155" y="408940"/>
                  </a:moveTo>
                  <a:lnTo>
                    <a:pt x="955675" y="445135"/>
                  </a:lnTo>
                  <a:lnTo>
                    <a:pt x="955039" y="455295"/>
                  </a:lnTo>
                  <a:lnTo>
                    <a:pt x="957580" y="465454"/>
                  </a:lnTo>
                  <a:lnTo>
                    <a:pt x="963930" y="473710"/>
                  </a:lnTo>
                  <a:lnTo>
                    <a:pt x="972819" y="478790"/>
                  </a:lnTo>
                  <a:lnTo>
                    <a:pt x="982980" y="480060"/>
                  </a:lnTo>
                  <a:lnTo>
                    <a:pt x="993139" y="477520"/>
                  </a:lnTo>
                  <a:lnTo>
                    <a:pt x="1000760" y="471170"/>
                  </a:lnTo>
                  <a:lnTo>
                    <a:pt x="1006475" y="462279"/>
                  </a:lnTo>
                  <a:lnTo>
                    <a:pt x="1008380" y="455929"/>
                  </a:lnTo>
                  <a:lnTo>
                    <a:pt x="1010919" y="449579"/>
                  </a:lnTo>
                  <a:lnTo>
                    <a:pt x="1012825" y="443865"/>
                  </a:lnTo>
                  <a:lnTo>
                    <a:pt x="1014094" y="433704"/>
                  </a:lnTo>
                  <a:lnTo>
                    <a:pt x="1011555" y="423545"/>
                  </a:lnTo>
                  <a:lnTo>
                    <a:pt x="1005205" y="415290"/>
                  </a:lnTo>
                  <a:lnTo>
                    <a:pt x="996314" y="410210"/>
                  </a:lnTo>
                  <a:lnTo>
                    <a:pt x="986155" y="408940"/>
                  </a:lnTo>
                  <a:close/>
                  <a:moveTo>
                    <a:pt x="1470025" y="0"/>
                  </a:moveTo>
                  <a:lnTo>
                    <a:pt x="1460500" y="1904"/>
                  </a:lnTo>
                  <a:lnTo>
                    <a:pt x="1450975" y="6985"/>
                  </a:lnTo>
                  <a:lnTo>
                    <a:pt x="1444625" y="14604"/>
                  </a:lnTo>
                  <a:lnTo>
                    <a:pt x="1442084" y="24765"/>
                  </a:lnTo>
                  <a:lnTo>
                    <a:pt x="1444625" y="57785"/>
                  </a:lnTo>
                  <a:lnTo>
                    <a:pt x="1446530" y="67310"/>
                  </a:lnTo>
                  <a:lnTo>
                    <a:pt x="1451609" y="76835"/>
                  </a:lnTo>
                  <a:lnTo>
                    <a:pt x="1458595" y="83185"/>
                  </a:lnTo>
                  <a:lnTo>
                    <a:pt x="1469389" y="85725"/>
                  </a:lnTo>
                  <a:lnTo>
                    <a:pt x="1478914" y="84454"/>
                  </a:lnTo>
                  <a:lnTo>
                    <a:pt x="1488439" y="79375"/>
                  </a:lnTo>
                  <a:lnTo>
                    <a:pt x="1495425" y="71120"/>
                  </a:lnTo>
                  <a:lnTo>
                    <a:pt x="1497330" y="60960"/>
                  </a:lnTo>
                  <a:lnTo>
                    <a:pt x="1495425" y="36195"/>
                  </a:lnTo>
                  <a:lnTo>
                    <a:pt x="1470025" y="0"/>
                  </a:lnTo>
                  <a:close/>
                  <a:moveTo>
                    <a:pt x="1562734" y="45720"/>
                  </a:moveTo>
                  <a:lnTo>
                    <a:pt x="1552575" y="45720"/>
                  </a:lnTo>
                  <a:lnTo>
                    <a:pt x="1542414" y="50165"/>
                  </a:lnTo>
                  <a:lnTo>
                    <a:pt x="1535430" y="57785"/>
                  </a:lnTo>
                  <a:lnTo>
                    <a:pt x="1532255" y="66675"/>
                  </a:lnTo>
                  <a:lnTo>
                    <a:pt x="1531620" y="77470"/>
                  </a:lnTo>
                  <a:lnTo>
                    <a:pt x="1532889" y="90804"/>
                  </a:lnTo>
                  <a:lnTo>
                    <a:pt x="1532889" y="97154"/>
                  </a:lnTo>
                  <a:lnTo>
                    <a:pt x="1536700" y="106679"/>
                  </a:lnTo>
                  <a:lnTo>
                    <a:pt x="1544320" y="114300"/>
                  </a:lnTo>
                  <a:lnTo>
                    <a:pt x="1554480" y="118110"/>
                  </a:lnTo>
                  <a:lnTo>
                    <a:pt x="1564639" y="118110"/>
                  </a:lnTo>
                  <a:lnTo>
                    <a:pt x="1574164" y="113665"/>
                  </a:lnTo>
                  <a:lnTo>
                    <a:pt x="1581150" y="106679"/>
                  </a:lnTo>
                  <a:lnTo>
                    <a:pt x="1584325" y="97154"/>
                  </a:lnTo>
                  <a:lnTo>
                    <a:pt x="1584959" y="86995"/>
                  </a:lnTo>
                  <a:lnTo>
                    <a:pt x="1584325" y="73660"/>
                  </a:lnTo>
                  <a:lnTo>
                    <a:pt x="1583689" y="66675"/>
                  </a:lnTo>
                  <a:lnTo>
                    <a:pt x="1579880" y="57150"/>
                  </a:lnTo>
                  <a:lnTo>
                    <a:pt x="1572259" y="50165"/>
                  </a:lnTo>
                  <a:lnTo>
                    <a:pt x="1562734" y="45720"/>
                  </a:lnTo>
                  <a:close/>
                  <a:moveTo>
                    <a:pt x="1461770" y="131445"/>
                  </a:moveTo>
                  <a:lnTo>
                    <a:pt x="1433195" y="164465"/>
                  </a:lnTo>
                  <a:lnTo>
                    <a:pt x="1433195" y="179704"/>
                  </a:lnTo>
                  <a:lnTo>
                    <a:pt x="1434464" y="189865"/>
                  </a:lnTo>
                  <a:lnTo>
                    <a:pt x="1439545" y="198754"/>
                  </a:lnTo>
                  <a:lnTo>
                    <a:pt x="1447800" y="205104"/>
                  </a:lnTo>
                  <a:lnTo>
                    <a:pt x="1457959" y="207645"/>
                  </a:lnTo>
                  <a:lnTo>
                    <a:pt x="1468120" y="205740"/>
                  </a:lnTo>
                  <a:lnTo>
                    <a:pt x="1477009" y="200660"/>
                  </a:lnTo>
                  <a:lnTo>
                    <a:pt x="1483359" y="193040"/>
                  </a:lnTo>
                  <a:lnTo>
                    <a:pt x="1485900" y="182879"/>
                  </a:lnTo>
                  <a:lnTo>
                    <a:pt x="1485900" y="175260"/>
                  </a:lnTo>
                  <a:lnTo>
                    <a:pt x="1486534" y="167640"/>
                  </a:lnTo>
                  <a:lnTo>
                    <a:pt x="1486534" y="160020"/>
                  </a:lnTo>
                  <a:lnTo>
                    <a:pt x="1484630" y="149860"/>
                  </a:lnTo>
                  <a:lnTo>
                    <a:pt x="1479550" y="140970"/>
                  </a:lnTo>
                  <a:lnTo>
                    <a:pt x="1471930" y="134620"/>
                  </a:lnTo>
                  <a:lnTo>
                    <a:pt x="1461770" y="131445"/>
                  </a:lnTo>
                  <a:close/>
                  <a:moveTo>
                    <a:pt x="60960" y="48895"/>
                  </a:moveTo>
                  <a:lnTo>
                    <a:pt x="50165" y="48895"/>
                  </a:lnTo>
                  <a:lnTo>
                    <a:pt x="40640" y="52704"/>
                  </a:lnTo>
                  <a:lnTo>
                    <a:pt x="15875" y="95885"/>
                  </a:lnTo>
                  <a:lnTo>
                    <a:pt x="0" y="132715"/>
                  </a:lnTo>
                  <a:lnTo>
                    <a:pt x="1270" y="153670"/>
                  </a:lnTo>
                  <a:lnTo>
                    <a:pt x="16510" y="165735"/>
                  </a:lnTo>
                  <a:lnTo>
                    <a:pt x="35560" y="165100"/>
                  </a:lnTo>
                  <a:lnTo>
                    <a:pt x="50165" y="149860"/>
                  </a:lnTo>
                  <a:lnTo>
                    <a:pt x="56515" y="133985"/>
                  </a:lnTo>
                  <a:lnTo>
                    <a:pt x="62865" y="118745"/>
                  </a:lnTo>
                  <a:lnTo>
                    <a:pt x="69850" y="104140"/>
                  </a:lnTo>
                  <a:lnTo>
                    <a:pt x="77470" y="89535"/>
                  </a:lnTo>
                  <a:lnTo>
                    <a:pt x="81279" y="79375"/>
                  </a:lnTo>
                  <a:lnTo>
                    <a:pt x="81279" y="69215"/>
                  </a:lnTo>
                  <a:lnTo>
                    <a:pt x="77470" y="60325"/>
                  </a:lnTo>
                  <a:lnTo>
                    <a:pt x="69850" y="52704"/>
                  </a:lnTo>
                  <a:lnTo>
                    <a:pt x="60960" y="48895"/>
                  </a:lnTo>
                  <a:close/>
                  <a:moveTo>
                    <a:pt x="140970" y="121285"/>
                  </a:moveTo>
                  <a:lnTo>
                    <a:pt x="130810" y="121285"/>
                  </a:lnTo>
                  <a:lnTo>
                    <a:pt x="120650" y="125095"/>
                  </a:lnTo>
                  <a:lnTo>
                    <a:pt x="113665" y="132715"/>
                  </a:lnTo>
                  <a:lnTo>
                    <a:pt x="109854" y="140970"/>
                  </a:lnTo>
                  <a:lnTo>
                    <a:pt x="100965" y="157479"/>
                  </a:lnTo>
                  <a:lnTo>
                    <a:pt x="97154" y="165735"/>
                  </a:lnTo>
                  <a:lnTo>
                    <a:pt x="93345" y="175895"/>
                  </a:lnTo>
                  <a:lnTo>
                    <a:pt x="93345" y="185420"/>
                  </a:lnTo>
                  <a:lnTo>
                    <a:pt x="97154" y="194945"/>
                  </a:lnTo>
                  <a:lnTo>
                    <a:pt x="104140" y="202565"/>
                  </a:lnTo>
                  <a:lnTo>
                    <a:pt x="113665" y="206375"/>
                  </a:lnTo>
                  <a:lnTo>
                    <a:pt x="124460" y="206375"/>
                  </a:lnTo>
                  <a:lnTo>
                    <a:pt x="154304" y="170179"/>
                  </a:lnTo>
                  <a:lnTo>
                    <a:pt x="161925" y="142240"/>
                  </a:lnTo>
                  <a:lnTo>
                    <a:pt x="158115" y="132715"/>
                  </a:lnTo>
                  <a:lnTo>
                    <a:pt x="150495" y="125095"/>
                  </a:lnTo>
                  <a:lnTo>
                    <a:pt x="140970" y="121285"/>
                  </a:lnTo>
                  <a:close/>
                  <a:moveTo>
                    <a:pt x="39370" y="226695"/>
                  </a:moveTo>
                  <a:lnTo>
                    <a:pt x="28575" y="229235"/>
                  </a:lnTo>
                  <a:lnTo>
                    <a:pt x="20320" y="235585"/>
                  </a:lnTo>
                  <a:lnTo>
                    <a:pt x="15875" y="244475"/>
                  </a:lnTo>
                  <a:lnTo>
                    <a:pt x="10795" y="268604"/>
                  </a:lnTo>
                  <a:lnTo>
                    <a:pt x="8890" y="276225"/>
                  </a:lnTo>
                  <a:lnTo>
                    <a:pt x="36195" y="311150"/>
                  </a:lnTo>
                  <a:lnTo>
                    <a:pt x="46354" y="308610"/>
                  </a:lnTo>
                  <a:lnTo>
                    <a:pt x="54610" y="302895"/>
                  </a:lnTo>
                  <a:lnTo>
                    <a:pt x="59690" y="293370"/>
                  </a:lnTo>
                  <a:lnTo>
                    <a:pt x="60960" y="285115"/>
                  </a:lnTo>
                  <a:lnTo>
                    <a:pt x="64135" y="269240"/>
                  </a:lnTo>
                  <a:lnTo>
                    <a:pt x="66040" y="261620"/>
                  </a:lnTo>
                  <a:lnTo>
                    <a:pt x="66675" y="250825"/>
                  </a:lnTo>
                  <a:lnTo>
                    <a:pt x="64135" y="241300"/>
                  </a:lnTo>
                  <a:lnTo>
                    <a:pt x="58420" y="233045"/>
                  </a:lnTo>
                  <a:lnTo>
                    <a:pt x="49529" y="227965"/>
                  </a:lnTo>
                  <a:lnTo>
                    <a:pt x="39370" y="22669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49" name="object 10"/>
          <p:cNvGrpSpPr/>
          <p:nvPr/>
        </p:nvGrpSpPr>
        <p:grpSpPr>
          <a:xfrm>
            <a:off x="4387320" y="1433160"/>
            <a:ext cx="3163680" cy="3274920"/>
            <a:chOff x="4387320" y="1433160"/>
            <a:chExt cx="3163680" cy="3274920"/>
          </a:xfrm>
        </p:grpSpPr>
        <p:pic>
          <p:nvPicPr>
            <p:cNvPr id="50" name="object 11" descr=""/>
            <p:cNvPicPr/>
            <p:nvPr/>
          </p:nvPicPr>
          <p:blipFill>
            <a:blip r:embed="rId1"/>
            <a:stretch/>
          </p:blipFill>
          <p:spPr>
            <a:xfrm>
              <a:off x="4387320" y="1433160"/>
              <a:ext cx="3163680" cy="31608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1" name="object 12" descr=""/>
            <p:cNvPicPr/>
            <p:nvPr/>
          </p:nvPicPr>
          <p:blipFill>
            <a:blip r:embed="rId2"/>
            <a:stretch/>
          </p:blipFill>
          <p:spPr>
            <a:xfrm>
              <a:off x="5910480" y="4365720"/>
              <a:ext cx="115200" cy="1144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2" name="object 13" descr=""/>
            <p:cNvPicPr/>
            <p:nvPr/>
          </p:nvPicPr>
          <p:blipFill>
            <a:blip r:embed="rId3"/>
            <a:stretch/>
          </p:blipFill>
          <p:spPr>
            <a:xfrm>
              <a:off x="5670720" y="4613760"/>
              <a:ext cx="103680" cy="943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53" name="object 14"/>
          <p:cNvSpPr/>
          <p:nvPr/>
        </p:nvSpPr>
        <p:spPr>
          <a:xfrm>
            <a:off x="5172120" y="6131520"/>
            <a:ext cx="2378880" cy="2557440"/>
          </a:xfrm>
          <a:custGeom>
            <a:avLst/>
            <a:gdLst/>
            <a:ahLst/>
            <a:rect l="l" t="t" r="r" b="b"/>
            <a:pathLst>
              <a:path w="2379345" h="2557779">
                <a:moveTo>
                  <a:pt x="502920" y="1381125"/>
                </a:moveTo>
                <a:lnTo>
                  <a:pt x="455295" y="1382395"/>
                </a:lnTo>
                <a:lnTo>
                  <a:pt x="407670" y="1384935"/>
                </a:lnTo>
                <a:lnTo>
                  <a:pt x="360679" y="1388745"/>
                </a:lnTo>
                <a:lnTo>
                  <a:pt x="313689" y="1393825"/>
                </a:lnTo>
                <a:lnTo>
                  <a:pt x="267335" y="1400175"/>
                </a:lnTo>
                <a:lnTo>
                  <a:pt x="221614" y="1407795"/>
                </a:lnTo>
                <a:lnTo>
                  <a:pt x="156210" y="1422400"/>
                </a:lnTo>
                <a:lnTo>
                  <a:pt x="97154" y="1449705"/>
                </a:lnTo>
                <a:lnTo>
                  <a:pt x="64770" y="1477645"/>
                </a:lnTo>
                <a:lnTo>
                  <a:pt x="39370" y="1513205"/>
                </a:lnTo>
                <a:lnTo>
                  <a:pt x="20954" y="1553210"/>
                </a:lnTo>
                <a:lnTo>
                  <a:pt x="8889" y="1596390"/>
                </a:lnTo>
                <a:lnTo>
                  <a:pt x="1904" y="1642110"/>
                </a:lnTo>
                <a:lnTo>
                  <a:pt x="0" y="1688465"/>
                </a:lnTo>
                <a:lnTo>
                  <a:pt x="2539" y="1735455"/>
                </a:lnTo>
                <a:lnTo>
                  <a:pt x="8889" y="1782445"/>
                </a:lnTo>
                <a:lnTo>
                  <a:pt x="19050" y="1829435"/>
                </a:lnTo>
                <a:lnTo>
                  <a:pt x="33654" y="1875790"/>
                </a:lnTo>
                <a:lnTo>
                  <a:pt x="51435" y="1921510"/>
                </a:lnTo>
                <a:lnTo>
                  <a:pt x="72389" y="1966595"/>
                </a:lnTo>
                <a:lnTo>
                  <a:pt x="96520" y="2010410"/>
                </a:lnTo>
                <a:lnTo>
                  <a:pt x="123825" y="2053590"/>
                </a:lnTo>
                <a:lnTo>
                  <a:pt x="153670" y="2094865"/>
                </a:lnTo>
                <a:lnTo>
                  <a:pt x="186054" y="2135505"/>
                </a:lnTo>
                <a:lnTo>
                  <a:pt x="220345" y="2173605"/>
                </a:lnTo>
                <a:lnTo>
                  <a:pt x="256539" y="2210435"/>
                </a:lnTo>
                <a:lnTo>
                  <a:pt x="295275" y="2244725"/>
                </a:lnTo>
                <a:lnTo>
                  <a:pt x="335279" y="2276475"/>
                </a:lnTo>
                <a:lnTo>
                  <a:pt x="376554" y="2306320"/>
                </a:lnTo>
                <a:lnTo>
                  <a:pt x="419100" y="2333625"/>
                </a:lnTo>
                <a:lnTo>
                  <a:pt x="460375" y="2359025"/>
                </a:lnTo>
                <a:lnTo>
                  <a:pt x="502285" y="2381250"/>
                </a:lnTo>
                <a:lnTo>
                  <a:pt x="543560" y="2402205"/>
                </a:lnTo>
                <a:lnTo>
                  <a:pt x="585470" y="2420620"/>
                </a:lnTo>
                <a:lnTo>
                  <a:pt x="628014" y="2437130"/>
                </a:lnTo>
                <a:lnTo>
                  <a:pt x="671195" y="2452370"/>
                </a:lnTo>
                <a:lnTo>
                  <a:pt x="715010" y="2465705"/>
                </a:lnTo>
                <a:lnTo>
                  <a:pt x="759460" y="2477770"/>
                </a:lnTo>
                <a:lnTo>
                  <a:pt x="805814" y="2488565"/>
                </a:lnTo>
                <a:lnTo>
                  <a:pt x="853439" y="2498725"/>
                </a:lnTo>
                <a:lnTo>
                  <a:pt x="953770" y="2516505"/>
                </a:lnTo>
                <a:lnTo>
                  <a:pt x="1121410" y="2539365"/>
                </a:lnTo>
                <a:lnTo>
                  <a:pt x="1186179" y="2546350"/>
                </a:lnTo>
                <a:lnTo>
                  <a:pt x="1249679" y="2551430"/>
                </a:lnTo>
                <a:lnTo>
                  <a:pt x="1311910" y="2555240"/>
                </a:lnTo>
                <a:lnTo>
                  <a:pt x="1372234" y="2557145"/>
                </a:lnTo>
                <a:lnTo>
                  <a:pt x="1431290" y="2557780"/>
                </a:lnTo>
                <a:lnTo>
                  <a:pt x="1489075" y="2557145"/>
                </a:lnTo>
                <a:lnTo>
                  <a:pt x="1544954" y="2555240"/>
                </a:lnTo>
                <a:lnTo>
                  <a:pt x="1598929" y="2552065"/>
                </a:lnTo>
                <a:lnTo>
                  <a:pt x="1703070" y="2543175"/>
                </a:lnTo>
                <a:lnTo>
                  <a:pt x="1752600" y="2537460"/>
                </a:lnTo>
                <a:lnTo>
                  <a:pt x="1800225" y="2531110"/>
                </a:lnTo>
                <a:lnTo>
                  <a:pt x="1891029" y="2517140"/>
                </a:lnTo>
                <a:lnTo>
                  <a:pt x="2014220" y="2494915"/>
                </a:lnTo>
                <a:lnTo>
                  <a:pt x="2226309" y="2451100"/>
                </a:lnTo>
                <a:lnTo>
                  <a:pt x="2280920" y="2438400"/>
                </a:lnTo>
                <a:lnTo>
                  <a:pt x="2327909" y="2426970"/>
                </a:lnTo>
                <a:lnTo>
                  <a:pt x="2367279" y="2415540"/>
                </a:lnTo>
                <a:lnTo>
                  <a:pt x="2379345" y="2411095"/>
                </a:lnTo>
                <a:lnTo>
                  <a:pt x="2379345" y="1664335"/>
                </a:lnTo>
                <a:lnTo>
                  <a:pt x="1540509" y="1664335"/>
                </a:lnTo>
                <a:lnTo>
                  <a:pt x="1496059" y="1638935"/>
                </a:lnTo>
                <a:lnTo>
                  <a:pt x="1450975" y="1614805"/>
                </a:lnTo>
                <a:lnTo>
                  <a:pt x="1405890" y="1591945"/>
                </a:lnTo>
                <a:lnTo>
                  <a:pt x="1360170" y="1570355"/>
                </a:lnTo>
                <a:lnTo>
                  <a:pt x="1314450" y="1549400"/>
                </a:lnTo>
                <a:lnTo>
                  <a:pt x="1268095" y="1530350"/>
                </a:lnTo>
                <a:lnTo>
                  <a:pt x="1221104" y="1511935"/>
                </a:lnTo>
                <a:lnTo>
                  <a:pt x="1174114" y="1494790"/>
                </a:lnTo>
                <a:lnTo>
                  <a:pt x="1126489" y="1478915"/>
                </a:lnTo>
                <a:lnTo>
                  <a:pt x="1079500" y="1464310"/>
                </a:lnTo>
                <a:lnTo>
                  <a:pt x="1031239" y="1450340"/>
                </a:lnTo>
                <a:lnTo>
                  <a:pt x="983614" y="1438275"/>
                </a:lnTo>
                <a:lnTo>
                  <a:pt x="935354" y="1426845"/>
                </a:lnTo>
                <a:lnTo>
                  <a:pt x="887729" y="1416685"/>
                </a:lnTo>
                <a:lnTo>
                  <a:pt x="839470" y="1408430"/>
                </a:lnTo>
                <a:lnTo>
                  <a:pt x="791210" y="1400810"/>
                </a:lnTo>
                <a:lnTo>
                  <a:pt x="742950" y="1394460"/>
                </a:lnTo>
                <a:lnTo>
                  <a:pt x="694689" y="1389380"/>
                </a:lnTo>
                <a:lnTo>
                  <a:pt x="646429" y="1385570"/>
                </a:lnTo>
                <a:lnTo>
                  <a:pt x="598170" y="1383030"/>
                </a:lnTo>
                <a:lnTo>
                  <a:pt x="550545" y="1381760"/>
                </a:lnTo>
                <a:lnTo>
                  <a:pt x="502920" y="1381125"/>
                </a:lnTo>
                <a:close/>
                <a:moveTo>
                  <a:pt x="1062989" y="401954"/>
                </a:moveTo>
                <a:lnTo>
                  <a:pt x="989329" y="422910"/>
                </a:lnTo>
                <a:lnTo>
                  <a:pt x="956310" y="453389"/>
                </a:lnTo>
                <a:lnTo>
                  <a:pt x="931545" y="490220"/>
                </a:lnTo>
                <a:lnTo>
                  <a:pt x="913129" y="528954"/>
                </a:lnTo>
                <a:lnTo>
                  <a:pt x="901064" y="563245"/>
                </a:lnTo>
                <a:lnTo>
                  <a:pt x="902335" y="594995"/>
                </a:lnTo>
                <a:lnTo>
                  <a:pt x="907414" y="669289"/>
                </a:lnTo>
                <a:lnTo>
                  <a:pt x="912495" y="711200"/>
                </a:lnTo>
                <a:lnTo>
                  <a:pt x="919479" y="756920"/>
                </a:lnTo>
                <a:lnTo>
                  <a:pt x="929004" y="804545"/>
                </a:lnTo>
                <a:lnTo>
                  <a:pt x="941070" y="855345"/>
                </a:lnTo>
                <a:lnTo>
                  <a:pt x="956310" y="908685"/>
                </a:lnTo>
                <a:lnTo>
                  <a:pt x="974725" y="963929"/>
                </a:lnTo>
                <a:lnTo>
                  <a:pt x="996950" y="1020445"/>
                </a:lnTo>
                <a:lnTo>
                  <a:pt x="1022985" y="1079500"/>
                </a:lnTo>
                <a:lnTo>
                  <a:pt x="1053464" y="1140460"/>
                </a:lnTo>
                <a:lnTo>
                  <a:pt x="1086485" y="1198245"/>
                </a:lnTo>
                <a:lnTo>
                  <a:pt x="1120775" y="1252220"/>
                </a:lnTo>
                <a:lnTo>
                  <a:pt x="1156335" y="1303020"/>
                </a:lnTo>
                <a:lnTo>
                  <a:pt x="1193164" y="1350645"/>
                </a:lnTo>
                <a:lnTo>
                  <a:pt x="1229995" y="1395095"/>
                </a:lnTo>
                <a:lnTo>
                  <a:pt x="1266825" y="1435735"/>
                </a:lnTo>
                <a:lnTo>
                  <a:pt x="1303654" y="1473200"/>
                </a:lnTo>
                <a:lnTo>
                  <a:pt x="1339850" y="1508125"/>
                </a:lnTo>
                <a:lnTo>
                  <a:pt x="1374775" y="1539240"/>
                </a:lnTo>
                <a:lnTo>
                  <a:pt x="1408429" y="1567815"/>
                </a:lnTo>
                <a:lnTo>
                  <a:pt x="1440179" y="1592580"/>
                </a:lnTo>
                <a:lnTo>
                  <a:pt x="1496059" y="1634490"/>
                </a:lnTo>
                <a:lnTo>
                  <a:pt x="1520190" y="1650365"/>
                </a:lnTo>
                <a:lnTo>
                  <a:pt x="1540509" y="1664335"/>
                </a:lnTo>
                <a:lnTo>
                  <a:pt x="2379345" y="1664335"/>
                </a:lnTo>
                <a:lnTo>
                  <a:pt x="2379345" y="1271270"/>
                </a:lnTo>
                <a:lnTo>
                  <a:pt x="1922145" y="1271270"/>
                </a:lnTo>
                <a:lnTo>
                  <a:pt x="1918334" y="1268729"/>
                </a:lnTo>
                <a:lnTo>
                  <a:pt x="1910079" y="1259839"/>
                </a:lnTo>
                <a:lnTo>
                  <a:pt x="1898650" y="1243964"/>
                </a:lnTo>
                <a:lnTo>
                  <a:pt x="1882775" y="1223010"/>
                </a:lnTo>
                <a:lnTo>
                  <a:pt x="1788159" y="1092835"/>
                </a:lnTo>
                <a:lnTo>
                  <a:pt x="1725295" y="1007745"/>
                </a:lnTo>
                <a:lnTo>
                  <a:pt x="1691004" y="962025"/>
                </a:lnTo>
                <a:lnTo>
                  <a:pt x="1654175" y="915035"/>
                </a:lnTo>
                <a:lnTo>
                  <a:pt x="1616709" y="866775"/>
                </a:lnTo>
                <a:lnTo>
                  <a:pt x="1577340" y="818514"/>
                </a:lnTo>
                <a:lnTo>
                  <a:pt x="1537334" y="770254"/>
                </a:lnTo>
                <a:lnTo>
                  <a:pt x="1496695" y="722629"/>
                </a:lnTo>
                <a:lnTo>
                  <a:pt x="1454784" y="676275"/>
                </a:lnTo>
                <a:lnTo>
                  <a:pt x="1413509" y="631825"/>
                </a:lnTo>
                <a:lnTo>
                  <a:pt x="1371600" y="589914"/>
                </a:lnTo>
                <a:lnTo>
                  <a:pt x="1329689" y="550545"/>
                </a:lnTo>
                <a:lnTo>
                  <a:pt x="1288414" y="514985"/>
                </a:lnTo>
                <a:lnTo>
                  <a:pt x="1247775" y="483235"/>
                </a:lnTo>
                <a:lnTo>
                  <a:pt x="1208404" y="455929"/>
                </a:lnTo>
                <a:lnTo>
                  <a:pt x="1169670" y="433704"/>
                </a:lnTo>
                <a:lnTo>
                  <a:pt x="1132204" y="416560"/>
                </a:lnTo>
                <a:lnTo>
                  <a:pt x="1096645" y="405764"/>
                </a:lnTo>
                <a:lnTo>
                  <a:pt x="1062989" y="401954"/>
                </a:lnTo>
                <a:close/>
                <a:moveTo>
                  <a:pt x="2056129" y="0"/>
                </a:moveTo>
                <a:lnTo>
                  <a:pt x="2009775" y="635"/>
                </a:lnTo>
                <a:lnTo>
                  <a:pt x="1957704" y="11429"/>
                </a:lnTo>
                <a:lnTo>
                  <a:pt x="1911350" y="30479"/>
                </a:lnTo>
                <a:lnTo>
                  <a:pt x="1872615" y="57785"/>
                </a:lnTo>
                <a:lnTo>
                  <a:pt x="1840229" y="91439"/>
                </a:lnTo>
                <a:lnTo>
                  <a:pt x="1812290" y="130175"/>
                </a:lnTo>
                <a:lnTo>
                  <a:pt x="1788795" y="172720"/>
                </a:lnTo>
                <a:lnTo>
                  <a:pt x="1767840" y="217804"/>
                </a:lnTo>
                <a:lnTo>
                  <a:pt x="1748154" y="263525"/>
                </a:lnTo>
                <a:lnTo>
                  <a:pt x="1720850" y="330835"/>
                </a:lnTo>
                <a:lnTo>
                  <a:pt x="1706879" y="371475"/>
                </a:lnTo>
                <a:lnTo>
                  <a:pt x="1693545" y="416560"/>
                </a:lnTo>
                <a:lnTo>
                  <a:pt x="1681479" y="465454"/>
                </a:lnTo>
                <a:lnTo>
                  <a:pt x="1671954" y="518795"/>
                </a:lnTo>
                <a:lnTo>
                  <a:pt x="1665604" y="575945"/>
                </a:lnTo>
                <a:lnTo>
                  <a:pt x="1664334" y="636904"/>
                </a:lnTo>
                <a:lnTo>
                  <a:pt x="1667509" y="701039"/>
                </a:lnTo>
                <a:lnTo>
                  <a:pt x="1677034" y="768985"/>
                </a:lnTo>
                <a:lnTo>
                  <a:pt x="1692909" y="839470"/>
                </a:lnTo>
                <a:lnTo>
                  <a:pt x="1713865" y="906145"/>
                </a:lnTo>
                <a:lnTo>
                  <a:pt x="1738629" y="968375"/>
                </a:lnTo>
                <a:lnTo>
                  <a:pt x="1765934" y="1026160"/>
                </a:lnTo>
                <a:lnTo>
                  <a:pt x="1794509" y="1078864"/>
                </a:lnTo>
                <a:lnTo>
                  <a:pt x="1823084" y="1125854"/>
                </a:lnTo>
                <a:lnTo>
                  <a:pt x="1849754" y="1167129"/>
                </a:lnTo>
                <a:lnTo>
                  <a:pt x="1874520" y="1202689"/>
                </a:lnTo>
                <a:lnTo>
                  <a:pt x="1910715" y="1251585"/>
                </a:lnTo>
                <a:lnTo>
                  <a:pt x="1920240" y="1265554"/>
                </a:lnTo>
                <a:lnTo>
                  <a:pt x="1922145" y="1271270"/>
                </a:lnTo>
                <a:lnTo>
                  <a:pt x="2379345" y="1271270"/>
                </a:lnTo>
                <a:lnTo>
                  <a:pt x="2379345" y="179070"/>
                </a:lnTo>
                <a:lnTo>
                  <a:pt x="2335529" y="136525"/>
                </a:lnTo>
                <a:lnTo>
                  <a:pt x="2288540" y="95885"/>
                </a:lnTo>
                <a:lnTo>
                  <a:pt x="2245995" y="65404"/>
                </a:lnTo>
                <a:lnTo>
                  <a:pt x="2208529" y="42545"/>
                </a:lnTo>
                <a:lnTo>
                  <a:pt x="2146300" y="15875"/>
                </a:lnTo>
                <a:lnTo>
                  <a:pt x="2094229" y="3810"/>
                </a:lnTo>
                <a:lnTo>
                  <a:pt x="2056129" y="0"/>
                </a:lnTo>
                <a:close/>
              </a:path>
            </a:pathLst>
          </a:custGeom>
          <a:solidFill>
            <a:srgbClr val="9d777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4" name="object 15" descr=""/>
          <p:cNvPicPr/>
          <p:nvPr/>
        </p:nvPicPr>
        <p:blipFill>
          <a:blip r:embed="rId4"/>
          <a:stretch/>
        </p:blipFill>
        <p:spPr>
          <a:xfrm>
            <a:off x="12240" y="5955840"/>
            <a:ext cx="3477240" cy="3355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2022-07-29T03:04:23Z</dcterms:created>
  <dc:creator/>
  <dc:description/>
  <dc:language>en-US</dc:language>
  <cp:lastModifiedBy/>
  <dcterms:modified xsi:type="dcterms:W3CDTF">2022-07-29T03:04:23Z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