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1519D2-0662-4BB0-8478-294B5052D46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914029-A783-40A8-9EF5-801EED9CE3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1EC1D5-E08A-466E-AB51-5DD7D38C8C1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D35E61-9260-45E7-B038-EAA7FA88B9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9AC3F-329E-42DB-B403-F9F8F53F45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A41FBE-5D76-4B26-A256-E41B8477E1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C94F35-E8CE-4F35-88F2-B80AB4D27E9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E570CF-61A0-4ED3-8668-14DDA6DABD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09080" y="170280"/>
            <a:ext cx="7553520" cy="759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3E73E7-1544-4FAA-A098-373489C55FA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38573D-6048-40FD-8FD0-B55EA632DB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4E410B-F7DE-4F79-8D2F-02A2E1D8BD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71274F-6018-4FF4-B766-5CC32A5215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477880"/>
            <a:ext cx="7772040" cy="56142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0"/>
            <a:ext cx="7772040" cy="26056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0" y="7982640"/>
            <a:ext cx="7772040" cy="207540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3609000" y="0"/>
            <a:ext cx="4163040" cy="24775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7553520" cy="16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DC70B30-EFB1-4CCD-8194-2BF537E0F17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2"/>
          <p:cNvSpPr/>
          <p:nvPr/>
        </p:nvSpPr>
        <p:spPr>
          <a:xfrm>
            <a:off x="-12600" y="0"/>
            <a:ext cx="6768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\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09080" y="170280"/>
            <a:ext cx="2349720" cy="1708560"/>
          </a:xfrm>
          <a:prstGeom prst="rect">
            <a:avLst/>
          </a:prstGeom>
          <a:noFill/>
          <a:ln w="0">
            <a:noFill/>
          </a:ln>
        </p:spPr>
        <p:txBody>
          <a:bodyPr lIns="0" rIns="0" tIns="29160" bIns="0" anchor="t">
            <a:noAutofit/>
          </a:bodyPr>
          <a:p>
            <a:pPr marL="24840" indent="-12600">
              <a:lnSpc>
                <a:spcPct val="97000"/>
              </a:lnSpc>
              <a:spcBef>
                <a:spcPts val="230"/>
              </a:spcBef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ffff"/>
                </a:solidFill>
                <a:latin typeface="Times New Roman"/>
              </a:rPr>
              <a:t>Portadas</a:t>
            </a:r>
            <a:r>
              <a:rPr b="1" lang="en-US" sz="3600" spc="-92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en-US" sz="3600" spc="-26" strike="noStrike">
                <a:solidFill>
                  <a:srgbClr val="ffffff"/>
                </a:solidFill>
                <a:latin typeface="Times New Roman"/>
              </a:rPr>
              <a:t>de </a:t>
            </a:r>
            <a:r>
              <a:rPr b="1" lang="en-US" sz="3600" spc="-12" strike="noStrike">
                <a:solidFill>
                  <a:srgbClr val="c7d24e"/>
                </a:solidFill>
                <a:latin typeface="Times New Roman"/>
              </a:rPr>
              <a:t>ciencias naturales</a:t>
            </a:r>
            <a:endParaRPr b="0" lang="en-US" sz="36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2022-07-29T06:07:20Z</dcterms:created>
  <dc:creator/>
  <dc:description/>
  <dc:language>en-US</dc:language>
  <cp:lastModifiedBy/>
  <dcterms:modified xsi:type="dcterms:W3CDTF">2022-07-29T06:07:20Z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