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772400" cy="10058400"/>
  <p:notesSz cx="7772400" cy="10058400"/>
  <p:defaultTextStyle>
    <a:defPPr>
      <a:defRPr kern="0"/>
    </a:defPPr>
  </p:defaultTextStyle>
  <p:embeddedFontLst>
    <p:embeddedFont>
      <p:font typeface="Arial Black" panose="00000000000000000000" pitchFamily="34" charset="1"/>
      <p:regular r:id="rId8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7763256" cy="100584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59460" y="2276982"/>
            <a:ext cx="3394075" cy="4064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500">
                <a:solidFill>
                  <a:srgbClr val="FFFFFF"/>
                </a:solidFill>
                <a:latin typeface="Arial Black"/>
                <a:cs typeface="Arial Black"/>
              </a:rPr>
              <a:t>Nombre:</a:t>
            </a:r>
            <a:r>
              <a:rPr dirty="0" sz="2500" spc="-12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dirty="0" sz="2500" spc="-10">
                <a:solidFill>
                  <a:srgbClr val="FFFFFF"/>
                </a:solidFill>
                <a:latin typeface="Arial Black"/>
                <a:cs typeface="Arial Black"/>
              </a:rPr>
              <a:t>……………..</a:t>
            </a:r>
            <a:endParaRPr sz="2500">
              <a:latin typeface="Arial Black"/>
              <a:cs typeface="Arial Black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2158364" y="9551619"/>
            <a:ext cx="3764915" cy="4210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600">
                <a:solidFill>
                  <a:srgbClr val="FFFFFF"/>
                </a:solidFill>
                <a:latin typeface="Arial Black"/>
                <a:cs typeface="Arial Black"/>
              </a:rPr>
              <a:t>Autora:</a:t>
            </a:r>
            <a:r>
              <a:rPr dirty="0" sz="2600" spc="-85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Arial Black"/>
                <a:cs typeface="Arial Black"/>
              </a:rPr>
              <a:t>…………………</a:t>
            </a:r>
            <a:endParaRPr sz="2600">
              <a:latin typeface="Arial Black"/>
              <a:cs typeface="Arial Black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0" y="829055"/>
            <a:ext cx="7772400" cy="8486140"/>
          </a:xfrm>
          <a:custGeom>
            <a:avLst/>
            <a:gdLst/>
            <a:ahLst/>
            <a:cxnLst/>
            <a:rect l="l" t="t" r="r" b="b"/>
            <a:pathLst>
              <a:path w="7772400" h="8486140">
                <a:moveTo>
                  <a:pt x="7772400" y="8314944"/>
                </a:moveTo>
                <a:lnTo>
                  <a:pt x="0" y="8314944"/>
                </a:lnTo>
                <a:lnTo>
                  <a:pt x="0" y="8485632"/>
                </a:lnTo>
                <a:lnTo>
                  <a:pt x="7772400" y="8485632"/>
                </a:lnTo>
                <a:lnTo>
                  <a:pt x="7772400" y="8314944"/>
                </a:lnTo>
                <a:close/>
              </a:path>
              <a:path w="7772400" h="8486140">
                <a:moveTo>
                  <a:pt x="7772400" y="0"/>
                </a:moveTo>
                <a:lnTo>
                  <a:pt x="0" y="0"/>
                </a:lnTo>
                <a:lnTo>
                  <a:pt x="0" y="143256"/>
                </a:lnTo>
                <a:lnTo>
                  <a:pt x="7772387" y="143256"/>
                </a:lnTo>
                <a:lnTo>
                  <a:pt x="777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2188845" y="151891"/>
            <a:ext cx="3303904" cy="4064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dash" sz="25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Black"/>
                <a:cs typeface="Arial Black"/>
              </a:rPr>
              <a:t>Portadas</a:t>
            </a:r>
            <a:r>
              <a:rPr dirty="0" u="dash" sz="2500" spc="-135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Black"/>
                <a:cs typeface="Arial Black"/>
              </a:rPr>
              <a:t> </a:t>
            </a:r>
            <a:r>
              <a:rPr dirty="0" u="dash" sz="2500" spc="-1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Black"/>
                <a:cs typeface="Arial Black"/>
              </a:rPr>
              <a:t>creativas</a:t>
            </a:r>
            <a:endParaRPr sz="25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2022-07-29T03:48:52Z</dcterms:created>
  <dcterms:modified xsi:type="dcterms:W3CDTF">2022-07-29T03:48:52Z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2022-07-29T00:00:00Z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</Properties>
</file>