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129D5B3-09D7-4403-9812-20DFD370864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1DD1D74-2896-425B-B8B7-6805BDA1032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F9ADC9F-0421-482E-808E-7C65BA4D4D5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C272923-D66F-4B38-90BC-011EDED339A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9ED67E3-1890-4096-825F-18AAAF9B903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F2A5402-651B-4D0F-9A6D-A695722748F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34128B9-C554-46C6-80DE-80592FF473A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03BC4E5-7BD3-4893-A0C8-EE79F96F50F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57E48AA-A54E-4014-AAA3-9465EC1117E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35D4498-B4D0-4305-AB85-F445C0C6365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3882995-5B12-4FBB-BA52-130FF35C573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43D29AB-0E39-4EDE-9A06-AB8A3C2C5B6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4320" y="0"/>
            <a:ext cx="7547400" cy="10674720"/>
          </a:xfrm>
          <a:custGeom>
            <a:avLst/>
            <a:gdLst/>
            <a:ahLst/>
            <a:rect l="l" t="t" r="r" b="b"/>
            <a:pathLst>
              <a:path w="7547609" h="10674985">
                <a:moveTo>
                  <a:pt x="7547609" y="0"/>
                </a:moveTo>
                <a:lnTo>
                  <a:pt x="0" y="0"/>
                </a:lnTo>
                <a:lnTo>
                  <a:pt x="0" y="10674985"/>
                </a:lnTo>
                <a:lnTo>
                  <a:pt x="7547609" y="10674985"/>
                </a:lnTo>
                <a:lnTo>
                  <a:pt x="7547609" y="0"/>
                </a:lnTo>
                <a:close/>
              </a:path>
            </a:pathLst>
          </a:custGeom>
          <a:solidFill>
            <a:srgbClr val="f9f0e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" name="bg object 17" descr=""/>
          <p:cNvPicPr/>
          <p:nvPr/>
        </p:nvPicPr>
        <p:blipFill>
          <a:blip r:embed="rId2"/>
          <a:stretch/>
        </p:blipFill>
        <p:spPr>
          <a:xfrm>
            <a:off x="621720" y="0"/>
            <a:ext cx="6564960" cy="2761200"/>
          </a:xfrm>
          <a:prstGeom prst="rect">
            <a:avLst/>
          </a:prstGeom>
          <a:ln w="0">
            <a:noFill/>
          </a:ln>
        </p:spPr>
      </p:pic>
      <p:sp>
        <p:nvSpPr>
          <p:cNvPr id="2" name="bg object 18"/>
          <p:cNvSpPr/>
          <p:nvPr/>
        </p:nvSpPr>
        <p:spPr>
          <a:xfrm>
            <a:off x="4073400" y="4613760"/>
            <a:ext cx="250560" cy="279000"/>
          </a:xfrm>
          <a:custGeom>
            <a:avLst/>
            <a:gdLst/>
            <a:ahLst/>
            <a:rect l="l" t="t" r="r" b="b"/>
            <a:pathLst>
              <a:path w="250825" h="279400">
                <a:moveTo>
                  <a:pt x="124428" y="0"/>
                </a:moveTo>
                <a:lnTo>
                  <a:pt x="106556" y="3554"/>
                </a:lnTo>
                <a:lnTo>
                  <a:pt x="86613" y="10715"/>
                </a:lnTo>
                <a:lnTo>
                  <a:pt x="0" y="47418"/>
                </a:lnTo>
                <a:lnTo>
                  <a:pt x="98298" y="279193"/>
                </a:lnTo>
                <a:lnTo>
                  <a:pt x="186689" y="241728"/>
                </a:lnTo>
                <a:lnTo>
                  <a:pt x="193019" y="238807"/>
                </a:lnTo>
                <a:lnTo>
                  <a:pt x="117221" y="238807"/>
                </a:lnTo>
                <a:lnTo>
                  <a:pt x="91243" y="177540"/>
                </a:lnTo>
                <a:lnTo>
                  <a:pt x="83438" y="159051"/>
                </a:lnTo>
                <a:lnTo>
                  <a:pt x="136905" y="136318"/>
                </a:lnTo>
                <a:lnTo>
                  <a:pt x="149761" y="131492"/>
                </a:lnTo>
                <a:lnTo>
                  <a:pt x="71754" y="131492"/>
                </a:lnTo>
                <a:lnTo>
                  <a:pt x="64345" y="114137"/>
                </a:lnTo>
                <a:lnTo>
                  <a:pt x="49573" y="79378"/>
                </a:lnTo>
                <a:lnTo>
                  <a:pt x="42163" y="62023"/>
                </a:lnTo>
                <a:lnTo>
                  <a:pt x="88264" y="42338"/>
                </a:lnTo>
                <a:lnTo>
                  <a:pt x="125857" y="29892"/>
                </a:lnTo>
                <a:lnTo>
                  <a:pt x="184150" y="29892"/>
                </a:lnTo>
                <a:lnTo>
                  <a:pt x="182477" y="26806"/>
                </a:lnTo>
                <a:lnTo>
                  <a:pt x="174799" y="17716"/>
                </a:lnTo>
                <a:lnTo>
                  <a:pt x="165193" y="10078"/>
                </a:lnTo>
                <a:lnTo>
                  <a:pt x="153670" y="3857"/>
                </a:lnTo>
                <a:lnTo>
                  <a:pt x="140156" y="89"/>
                </a:lnTo>
                <a:lnTo>
                  <a:pt x="124428" y="0"/>
                </a:lnTo>
                <a:close/>
                <a:moveTo>
                  <a:pt x="237508" y="125888"/>
                </a:moveTo>
                <a:lnTo>
                  <a:pt x="177750" y="125888"/>
                </a:lnTo>
                <a:lnTo>
                  <a:pt x="187325" y="127301"/>
                </a:lnTo>
                <a:lnTo>
                  <a:pt x="195399" y="130784"/>
                </a:lnTo>
                <a:lnTo>
                  <a:pt x="216646" y="169164"/>
                </a:lnTo>
                <a:lnTo>
                  <a:pt x="215759" y="177540"/>
                </a:lnTo>
                <a:lnTo>
                  <a:pt x="188725" y="207704"/>
                </a:lnTo>
                <a:lnTo>
                  <a:pt x="117221" y="238807"/>
                </a:lnTo>
                <a:lnTo>
                  <a:pt x="193019" y="238807"/>
                </a:lnTo>
                <a:lnTo>
                  <a:pt x="232028" y="213280"/>
                </a:lnTo>
                <a:lnTo>
                  <a:pt x="249682" y="177720"/>
                </a:lnTo>
                <a:lnTo>
                  <a:pt x="250293" y="167524"/>
                </a:lnTo>
                <a:lnTo>
                  <a:pt x="249618" y="157495"/>
                </a:lnTo>
                <a:lnTo>
                  <a:pt x="247610" y="147609"/>
                </a:lnTo>
                <a:lnTo>
                  <a:pt x="244221" y="137842"/>
                </a:lnTo>
                <a:lnTo>
                  <a:pt x="239539" y="128694"/>
                </a:lnTo>
                <a:lnTo>
                  <a:pt x="237508" y="125888"/>
                </a:lnTo>
                <a:close/>
                <a:moveTo>
                  <a:pt x="184150" y="29892"/>
                </a:moveTo>
                <a:lnTo>
                  <a:pt x="125857" y="29892"/>
                </a:lnTo>
                <a:lnTo>
                  <a:pt x="133730" y="30146"/>
                </a:lnTo>
                <a:lnTo>
                  <a:pt x="141477" y="33067"/>
                </a:lnTo>
                <a:lnTo>
                  <a:pt x="163512" y="68484"/>
                </a:lnTo>
                <a:lnTo>
                  <a:pt x="163230" y="74828"/>
                </a:lnTo>
                <a:lnTo>
                  <a:pt x="135810" y="103838"/>
                </a:lnTo>
                <a:lnTo>
                  <a:pt x="71754" y="131492"/>
                </a:lnTo>
                <a:lnTo>
                  <a:pt x="149761" y="131492"/>
                </a:lnTo>
                <a:lnTo>
                  <a:pt x="152552" y="130444"/>
                </a:lnTo>
                <a:lnTo>
                  <a:pt x="166163" y="126952"/>
                </a:lnTo>
                <a:lnTo>
                  <a:pt x="177750" y="125888"/>
                </a:lnTo>
                <a:lnTo>
                  <a:pt x="237508" y="125888"/>
                </a:lnTo>
                <a:lnTo>
                  <a:pt x="233727" y="120665"/>
                </a:lnTo>
                <a:lnTo>
                  <a:pt x="199913" y="100822"/>
                </a:lnTo>
                <a:lnTo>
                  <a:pt x="194026" y="100250"/>
                </a:lnTo>
                <a:lnTo>
                  <a:pt x="177164" y="100250"/>
                </a:lnTo>
                <a:lnTo>
                  <a:pt x="182774" y="92577"/>
                </a:lnTo>
                <a:lnTo>
                  <a:pt x="187182" y="84772"/>
                </a:lnTo>
                <a:lnTo>
                  <a:pt x="190327" y="76801"/>
                </a:lnTo>
                <a:lnTo>
                  <a:pt x="192150" y="68627"/>
                </a:lnTo>
                <a:lnTo>
                  <a:pt x="192785" y="60656"/>
                </a:lnTo>
                <a:lnTo>
                  <a:pt x="192373" y="52768"/>
                </a:lnTo>
                <a:lnTo>
                  <a:pt x="190865" y="44999"/>
                </a:lnTo>
                <a:lnTo>
                  <a:pt x="188213" y="37385"/>
                </a:lnTo>
                <a:lnTo>
                  <a:pt x="184150" y="29892"/>
                </a:lnTo>
                <a:close/>
                <a:moveTo>
                  <a:pt x="188997" y="99762"/>
                </a:moveTo>
                <a:lnTo>
                  <a:pt x="177164" y="100250"/>
                </a:lnTo>
                <a:lnTo>
                  <a:pt x="194026" y="100250"/>
                </a:lnTo>
                <a:lnTo>
                  <a:pt x="188997" y="99762"/>
                </a:lnTo>
                <a:close/>
              </a:path>
            </a:pathLst>
          </a:custGeom>
          <a:solidFill>
            <a:srgbClr val="33004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PlaceHolder 1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2DF5830-D3C5-4EFB-A130-2036A4D75857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2"/>
          <p:cNvSpPr/>
          <p:nvPr/>
        </p:nvSpPr>
        <p:spPr>
          <a:xfrm>
            <a:off x="1740600" y="4777200"/>
            <a:ext cx="3038040" cy="2602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 anchor="t">
            <a:spAutoFit/>
          </a:bodyPr>
          <a:p>
            <a:pPr marL="12600">
              <a:lnSpc>
                <a:spcPct val="100000"/>
              </a:lnSpc>
              <a:spcBef>
                <a:spcPts val="96"/>
              </a:spcBef>
              <a:buNone/>
            </a:pPr>
            <a:r>
              <a:rPr b="0" lang="en-US" sz="8500" spc="-500" strike="noStrike">
                <a:solidFill>
                  <a:srgbClr val="7a0038"/>
                </a:solidFill>
                <a:latin typeface="Arial"/>
              </a:rPr>
              <a:t>Agosto</a:t>
            </a:r>
            <a:endParaRPr b="0" lang="en-US" sz="8500" spc="-1" strike="noStrike">
              <a:latin typeface="Arial"/>
            </a:endParaRPr>
          </a:p>
        </p:txBody>
      </p:sp>
      <p:pic>
        <p:nvPicPr>
          <p:cNvPr id="43" name="object 3" descr=""/>
          <p:cNvPicPr/>
          <p:nvPr/>
        </p:nvPicPr>
        <p:blipFill>
          <a:blip r:embed="rId1"/>
          <a:stretch/>
        </p:blipFill>
        <p:spPr>
          <a:xfrm>
            <a:off x="1383840" y="3035880"/>
            <a:ext cx="1803960" cy="1737000"/>
          </a:xfrm>
          <a:prstGeom prst="rect">
            <a:avLst/>
          </a:prstGeom>
          <a:ln w="0">
            <a:noFill/>
          </a:ln>
        </p:spPr>
      </p:pic>
      <p:pic>
        <p:nvPicPr>
          <p:cNvPr id="44" name="object 4" descr=""/>
          <p:cNvPicPr/>
          <p:nvPr/>
        </p:nvPicPr>
        <p:blipFill>
          <a:blip r:embed="rId2"/>
          <a:stretch/>
        </p:blipFill>
        <p:spPr>
          <a:xfrm>
            <a:off x="621720" y="7912440"/>
            <a:ext cx="6564960" cy="2761200"/>
          </a:xfrm>
          <a:prstGeom prst="rect">
            <a:avLst/>
          </a:prstGeom>
          <a:ln w="0">
            <a:noFill/>
          </a:ln>
        </p:spPr>
      </p:pic>
      <p:sp>
        <p:nvSpPr>
          <p:cNvPr id="45" name="object 5"/>
          <p:cNvSpPr/>
          <p:nvPr/>
        </p:nvSpPr>
        <p:spPr>
          <a:xfrm>
            <a:off x="4905360" y="4532040"/>
            <a:ext cx="387720" cy="365400"/>
          </a:xfrm>
          <a:custGeom>
            <a:avLst/>
            <a:gdLst/>
            <a:ahLst/>
            <a:rect l="l" t="t" r="r" b="b"/>
            <a:pathLst>
              <a:path w="387985" h="365760">
                <a:moveTo>
                  <a:pt x="203581" y="50800"/>
                </a:moveTo>
                <a:lnTo>
                  <a:pt x="173736" y="43307"/>
                </a:lnTo>
                <a:lnTo>
                  <a:pt x="147662" y="83997"/>
                </a:lnTo>
                <a:lnTo>
                  <a:pt x="95148" y="165188"/>
                </a:lnTo>
                <a:lnTo>
                  <a:pt x="63233" y="215112"/>
                </a:lnTo>
                <a:lnTo>
                  <a:pt x="57683" y="224345"/>
                </a:lnTo>
                <a:lnTo>
                  <a:pt x="52476" y="233591"/>
                </a:lnTo>
                <a:lnTo>
                  <a:pt x="47625" y="242824"/>
                </a:lnTo>
                <a:lnTo>
                  <a:pt x="46990" y="242570"/>
                </a:lnTo>
                <a:lnTo>
                  <a:pt x="47155" y="230911"/>
                </a:lnTo>
                <a:lnTo>
                  <a:pt x="46926" y="219900"/>
                </a:lnTo>
                <a:lnTo>
                  <a:pt x="46304" y="209575"/>
                </a:lnTo>
                <a:lnTo>
                  <a:pt x="45339" y="199898"/>
                </a:lnTo>
                <a:lnTo>
                  <a:pt x="31750" y="8001"/>
                </a:lnTo>
                <a:lnTo>
                  <a:pt x="0" y="0"/>
                </a:lnTo>
                <a:lnTo>
                  <a:pt x="4889" y="53238"/>
                </a:lnTo>
                <a:lnTo>
                  <a:pt x="25400" y="265938"/>
                </a:lnTo>
                <a:lnTo>
                  <a:pt x="55499" y="273431"/>
                </a:lnTo>
                <a:lnTo>
                  <a:pt x="84975" y="228815"/>
                </a:lnTo>
                <a:lnTo>
                  <a:pt x="144411" y="139903"/>
                </a:lnTo>
                <a:lnTo>
                  <a:pt x="203581" y="50800"/>
                </a:lnTo>
                <a:close/>
                <a:moveTo>
                  <a:pt x="387858" y="133350"/>
                </a:moveTo>
                <a:lnTo>
                  <a:pt x="245872" y="70231"/>
                </a:lnTo>
                <a:lnTo>
                  <a:pt x="143510" y="300228"/>
                </a:lnTo>
                <a:lnTo>
                  <a:pt x="289941" y="365506"/>
                </a:lnTo>
                <a:lnTo>
                  <a:pt x="302133" y="338201"/>
                </a:lnTo>
                <a:lnTo>
                  <a:pt x="181610" y="284480"/>
                </a:lnTo>
                <a:lnTo>
                  <a:pt x="216281" y="206629"/>
                </a:lnTo>
                <a:lnTo>
                  <a:pt x="324739" y="255016"/>
                </a:lnTo>
                <a:lnTo>
                  <a:pt x="336931" y="227711"/>
                </a:lnTo>
                <a:lnTo>
                  <a:pt x="228346" y="179324"/>
                </a:lnTo>
                <a:lnTo>
                  <a:pt x="259715" y="109093"/>
                </a:lnTo>
                <a:lnTo>
                  <a:pt x="375666" y="160655"/>
                </a:lnTo>
                <a:lnTo>
                  <a:pt x="387858" y="133350"/>
                </a:lnTo>
                <a:close/>
              </a:path>
            </a:pathLst>
          </a:custGeom>
          <a:solidFill>
            <a:srgbClr val="33004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object 6"/>
          <p:cNvSpPr/>
          <p:nvPr/>
        </p:nvSpPr>
        <p:spPr>
          <a:xfrm>
            <a:off x="4312080" y="4514760"/>
            <a:ext cx="538200" cy="297360"/>
          </a:xfrm>
          <a:custGeom>
            <a:avLst/>
            <a:gdLst/>
            <a:ahLst/>
            <a:rect l="l" t="t" r="r" b="b"/>
            <a:pathLst>
              <a:path w="538479" h="297814">
                <a:moveTo>
                  <a:pt x="99568" y="288036"/>
                </a:moveTo>
                <a:lnTo>
                  <a:pt x="34417" y="44831"/>
                </a:lnTo>
                <a:lnTo>
                  <a:pt x="0" y="53975"/>
                </a:lnTo>
                <a:lnTo>
                  <a:pt x="65151" y="297307"/>
                </a:lnTo>
                <a:lnTo>
                  <a:pt x="99568" y="288036"/>
                </a:lnTo>
                <a:close/>
                <a:moveTo>
                  <a:pt x="295275" y="253111"/>
                </a:moveTo>
                <a:lnTo>
                  <a:pt x="291084" y="223520"/>
                </a:lnTo>
                <a:lnTo>
                  <a:pt x="160782" y="241808"/>
                </a:lnTo>
                <a:lnTo>
                  <a:pt x="148971" y="157480"/>
                </a:lnTo>
                <a:lnTo>
                  <a:pt x="266192" y="140970"/>
                </a:lnTo>
                <a:lnTo>
                  <a:pt x="262001" y="111379"/>
                </a:lnTo>
                <a:lnTo>
                  <a:pt x="144780" y="127889"/>
                </a:lnTo>
                <a:lnTo>
                  <a:pt x="134112" y="51689"/>
                </a:lnTo>
                <a:lnTo>
                  <a:pt x="259461" y="34036"/>
                </a:lnTo>
                <a:lnTo>
                  <a:pt x="255270" y="4445"/>
                </a:lnTo>
                <a:lnTo>
                  <a:pt x="101854" y="26035"/>
                </a:lnTo>
                <a:lnTo>
                  <a:pt x="136906" y="275336"/>
                </a:lnTo>
                <a:lnTo>
                  <a:pt x="295275" y="253111"/>
                </a:lnTo>
                <a:close/>
                <a:moveTo>
                  <a:pt x="538099" y="7366"/>
                </a:moveTo>
                <a:lnTo>
                  <a:pt x="504063" y="6223"/>
                </a:lnTo>
                <a:lnTo>
                  <a:pt x="497078" y="203835"/>
                </a:lnTo>
                <a:lnTo>
                  <a:pt x="496316" y="203835"/>
                </a:lnTo>
                <a:lnTo>
                  <a:pt x="469722" y="163207"/>
                </a:lnTo>
                <a:lnTo>
                  <a:pt x="388848" y="41910"/>
                </a:lnTo>
                <a:lnTo>
                  <a:pt x="362204" y="1270"/>
                </a:lnTo>
                <a:lnTo>
                  <a:pt x="325755" y="0"/>
                </a:lnTo>
                <a:lnTo>
                  <a:pt x="316992" y="251714"/>
                </a:lnTo>
                <a:lnTo>
                  <a:pt x="350901" y="252857"/>
                </a:lnTo>
                <a:lnTo>
                  <a:pt x="357759" y="55245"/>
                </a:lnTo>
                <a:lnTo>
                  <a:pt x="358521" y="55245"/>
                </a:lnTo>
                <a:lnTo>
                  <a:pt x="385152" y="95885"/>
                </a:lnTo>
                <a:lnTo>
                  <a:pt x="465988" y="217182"/>
                </a:lnTo>
                <a:lnTo>
                  <a:pt x="492633" y="257810"/>
                </a:lnTo>
                <a:lnTo>
                  <a:pt x="529209" y="259080"/>
                </a:lnTo>
                <a:lnTo>
                  <a:pt x="538099" y="7366"/>
                </a:lnTo>
                <a:close/>
              </a:path>
            </a:pathLst>
          </a:custGeom>
          <a:solidFill>
            <a:srgbClr val="33004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7" name="object 7" descr=""/>
          <p:cNvPicPr/>
          <p:nvPr/>
        </p:nvPicPr>
        <p:blipFill>
          <a:blip r:embed="rId3"/>
          <a:stretch/>
        </p:blipFill>
        <p:spPr>
          <a:xfrm>
            <a:off x="4343400" y="5626440"/>
            <a:ext cx="1828440" cy="1758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2022-07-29T04:49:57Z</dcterms:created>
  <dc:creator/>
  <dc:description/>
  <dc:language>en-US</dc:language>
  <cp:lastModifiedBy/>
  <dcterms:modified xsi:type="dcterms:W3CDTF">2022-07-29T04:49:57Z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