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9.png" ContentType="image/png"/>
  <Override PartName="/ppt/media/image13.png" ContentType="image/png"/>
  <Override PartName="/ppt/media/image8.png" ContentType="image/png"/>
  <Override PartName="/ppt/media/image12.png" ContentType="image/png"/>
  <Override PartName="/ppt/media/image7.png" ContentType="image/png"/>
  <Override PartName="/ppt/media/image11.png" ContentType="image/png"/>
  <Override PartName="/ppt/media/image19.png" ContentType="image/png"/>
  <Override PartName="/ppt/media/image1.png" ContentType="image/png"/>
  <Override PartName="/ppt/media/image18.png" ContentType="image/png"/>
  <Override PartName="/ppt/media/image17.png" ContentType="image/png"/>
  <Override PartName="/ppt/media/image16.png" ContentType="image/png"/>
  <Override PartName="/ppt/media/image15.png" ContentType="image/png"/>
  <Override PartName="/ppt/media/image14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10.png" ContentType="image/png"/>
  <Override PartName="/ppt/media/image6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47DB62F-1002-42CD-8CDE-766007803D3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3099960" y="3347640"/>
            <a:ext cx="1356480" cy="247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FF9F6FC-B19B-4926-9698-5CF4FD30512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3099960" y="3347640"/>
            <a:ext cx="1356480" cy="247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8370150-0A3D-4F55-BC57-DDD450C1D0A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3099960" y="3347640"/>
            <a:ext cx="1356480" cy="247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61CDA7F-E5A8-45AA-93E8-81150AE6CAD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099960" y="3347640"/>
            <a:ext cx="1356480" cy="247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7AD9039-C527-4DB1-9766-AD09FA8239E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3099960" y="3347640"/>
            <a:ext cx="1356480" cy="247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79A2906-1FAD-4087-8938-3F88EB9F1AD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3099960" y="3347640"/>
            <a:ext cx="1356480" cy="247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C61C1AD-BC16-4FA5-B29A-4EDBCD57123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099960" y="3347640"/>
            <a:ext cx="1356480" cy="247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62892E0-6995-4E91-890C-9D977D41795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3099960" y="3347640"/>
            <a:ext cx="1356480" cy="11484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EC0EBDD-5284-4696-93A3-AAF3E8A45D7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099960" y="3347640"/>
            <a:ext cx="1356480" cy="247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1550931-66B2-48A9-B1D9-DC043DEEBE4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099960" y="3347640"/>
            <a:ext cx="1356480" cy="247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AF26496-DC85-4DA2-A1FE-7C1C7952FC8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099960" y="3347640"/>
            <a:ext cx="1356480" cy="247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513A568-7A62-4FFD-8069-DD577FDD620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slideLayout" Target="../slideLayouts/slideLayout1.xml"/><Relationship Id="rId20" Type="http://schemas.openxmlformats.org/officeDocument/2006/relationships/slideLayout" Target="../slideLayouts/slideLayout2.xml"/><Relationship Id="rId21" Type="http://schemas.openxmlformats.org/officeDocument/2006/relationships/slideLayout" Target="../slideLayouts/slideLayout3.xml"/><Relationship Id="rId22" Type="http://schemas.openxmlformats.org/officeDocument/2006/relationships/slideLayout" Target="../slideLayouts/slideLayout4.xml"/><Relationship Id="rId23" Type="http://schemas.openxmlformats.org/officeDocument/2006/relationships/slideLayout" Target="../slideLayouts/slideLayout5.xml"/><Relationship Id="rId24" Type="http://schemas.openxmlformats.org/officeDocument/2006/relationships/slideLayout" Target="../slideLayouts/slideLayout6.xml"/><Relationship Id="rId25" Type="http://schemas.openxmlformats.org/officeDocument/2006/relationships/slideLayout" Target="../slideLayouts/slideLayout7.xml"/><Relationship Id="rId26" Type="http://schemas.openxmlformats.org/officeDocument/2006/relationships/slideLayout" Target="../slideLayouts/slideLayout8.xml"/><Relationship Id="rId27" Type="http://schemas.openxmlformats.org/officeDocument/2006/relationships/slideLayout" Target="../slideLayouts/slideLayout9.xml"/><Relationship Id="rId28" Type="http://schemas.openxmlformats.org/officeDocument/2006/relationships/slideLayout" Target="../slideLayouts/slideLayout10.xml"/><Relationship Id="rId29" Type="http://schemas.openxmlformats.org/officeDocument/2006/relationships/slideLayout" Target="../slideLayouts/slideLayout11.xml"/><Relationship Id="rId30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4320" y="0"/>
            <a:ext cx="7547400" cy="10674720"/>
          </a:xfrm>
          <a:custGeom>
            <a:avLst/>
            <a:gdLst/>
            <a:ahLst/>
            <a:rect l="l" t="t" r="r" b="b"/>
            <a:pathLst>
              <a:path w="7547609" h="10674985">
                <a:moveTo>
                  <a:pt x="7547609" y="0"/>
                </a:moveTo>
                <a:lnTo>
                  <a:pt x="0" y="0"/>
                </a:lnTo>
                <a:lnTo>
                  <a:pt x="0" y="10674985"/>
                </a:lnTo>
                <a:lnTo>
                  <a:pt x="7547609" y="10674985"/>
                </a:lnTo>
                <a:lnTo>
                  <a:pt x="7547609" y="0"/>
                </a:lnTo>
                <a:close/>
              </a:path>
            </a:pathLst>
          </a:custGeom>
          <a:solidFill>
            <a:srgbClr val="ff565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" name="bg object 17" descr=""/>
          <p:cNvPicPr/>
          <p:nvPr/>
        </p:nvPicPr>
        <p:blipFill>
          <a:blip r:embed="rId2"/>
          <a:stretch/>
        </p:blipFill>
        <p:spPr>
          <a:xfrm>
            <a:off x="4864680" y="7803000"/>
            <a:ext cx="2358720" cy="2218680"/>
          </a:xfrm>
          <a:prstGeom prst="rect">
            <a:avLst/>
          </a:prstGeom>
          <a:ln w="0">
            <a:noFill/>
          </a:ln>
        </p:spPr>
      </p:pic>
      <p:pic>
        <p:nvPicPr>
          <p:cNvPr id="2" name="bg object 18" descr=""/>
          <p:cNvPicPr/>
          <p:nvPr/>
        </p:nvPicPr>
        <p:blipFill>
          <a:blip r:embed="rId3"/>
          <a:stretch/>
        </p:blipFill>
        <p:spPr>
          <a:xfrm>
            <a:off x="286560" y="7803000"/>
            <a:ext cx="2355840" cy="2218680"/>
          </a:xfrm>
          <a:prstGeom prst="rect">
            <a:avLst/>
          </a:prstGeom>
          <a:ln w="0">
            <a:noFill/>
          </a:ln>
        </p:spPr>
      </p:pic>
      <p:pic>
        <p:nvPicPr>
          <p:cNvPr id="3" name="bg object 19" descr=""/>
          <p:cNvPicPr/>
          <p:nvPr/>
        </p:nvPicPr>
        <p:blipFill>
          <a:blip r:embed="rId4"/>
          <a:stretch/>
        </p:blipFill>
        <p:spPr>
          <a:xfrm>
            <a:off x="2448720" y="4017600"/>
            <a:ext cx="2601360" cy="2590920"/>
          </a:xfrm>
          <a:prstGeom prst="rect">
            <a:avLst/>
          </a:prstGeom>
          <a:ln w="0">
            <a:noFill/>
          </a:ln>
        </p:spPr>
      </p:pic>
      <p:sp>
        <p:nvSpPr>
          <p:cNvPr id="4" name="bg object 20"/>
          <p:cNvSpPr/>
          <p:nvPr/>
        </p:nvSpPr>
        <p:spPr>
          <a:xfrm>
            <a:off x="3053880" y="6282720"/>
            <a:ext cx="32760" cy="51840"/>
          </a:xfrm>
          <a:custGeom>
            <a:avLst/>
            <a:gdLst/>
            <a:ahLst/>
            <a:rect l="l" t="t" r="r" b="b"/>
            <a:pathLst>
              <a:path w="33019" h="52070">
                <a:moveTo>
                  <a:pt x="33020" y="0"/>
                </a:moveTo>
                <a:lnTo>
                  <a:pt x="10795" y="6985"/>
                </a:lnTo>
                <a:lnTo>
                  <a:pt x="0" y="50800"/>
                </a:lnTo>
                <a:lnTo>
                  <a:pt x="10795" y="52070"/>
                </a:lnTo>
                <a:lnTo>
                  <a:pt x="18415" y="44450"/>
                </a:lnTo>
                <a:lnTo>
                  <a:pt x="25400" y="26670"/>
                </a:lnTo>
                <a:lnTo>
                  <a:pt x="31115" y="8255"/>
                </a:lnTo>
                <a:lnTo>
                  <a:pt x="33020" y="0"/>
                </a:lnTo>
                <a:close/>
              </a:path>
            </a:pathLst>
          </a:custGeom>
          <a:solidFill>
            <a:srgbClr val="fbcf2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bg object 21"/>
          <p:cNvSpPr/>
          <p:nvPr/>
        </p:nvSpPr>
        <p:spPr>
          <a:xfrm>
            <a:off x="3778200" y="6319440"/>
            <a:ext cx="35280" cy="57960"/>
          </a:xfrm>
          <a:custGeom>
            <a:avLst/>
            <a:gdLst/>
            <a:ahLst/>
            <a:rect l="l" t="t" r="r" b="b"/>
            <a:pathLst>
              <a:path w="35560" h="58420">
                <a:moveTo>
                  <a:pt x="22860" y="0"/>
                </a:moveTo>
                <a:lnTo>
                  <a:pt x="15239" y="6350"/>
                </a:lnTo>
                <a:lnTo>
                  <a:pt x="8254" y="22860"/>
                </a:lnTo>
                <a:lnTo>
                  <a:pt x="3175" y="42544"/>
                </a:lnTo>
                <a:lnTo>
                  <a:pt x="0" y="58419"/>
                </a:lnTo>
                <a:lnTo>
                  <a:pt x="5079" y="54610"/>
                </a:lnTo>
                <a:lnTo>
                  <a:pt x="10795" y="51435"/>
                </a:lnTo>
                <a:lnTo>
                  <a:pt x="17145" y="48894"/>
                </a:lnTo>
                <a:lnTo>
                  <a:pt x="23495" y="46989"/>
                </a:lnTo>
                <a:lnTo>
                  <a:pt x="26035" y="30479"/>
                </a:lnTo>
                <a:lnTo>
                  <a:pt x="29845" y="15239"/>
                </a:lnTo>
                <a:lnTo>
                  <a:pt x="33654" y="5079"/>
                </a:lnTo>
                <a:lnTo>
                  <a:pt x="35560" y="635"/>
                </a:lnTo>
                <a:lnTo>
                  <a:pt x="22860" y="0"/>
                </a:lnTo>
                <a:close/>
              </a:path>
            </a:pathLst>
          </a:custGeom>
          <a:solidFill>
            <a:srgbClr val="ec1c2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bg object 22"/>
          <p:cNvSpPr/>
          <p:nvPr/>
        </p:nvSpPr>
        <p:spPr>
          <a:xfrm>
            <a:off x="3024000" y="6555240"/>
            <a:ext cx="32040" cy="51840"/>
          </a:xfrm>
          <a:custGeom>
            <a:avLst/>
            <a:gdLst/>
            <a:ahLst/>
            <a:rect l="l" t="t" r="r" b="b"/>
            <a:pathLst>
              <a:path w="32385" h="52070">
                <a:moveTo>
                  <a:pt x="32385" y="0"/>
                </a:moveTo>
                <a:lnTo>
                  <a:pt x="10160" y="6984"/>
                </a:lnTo>
                <a:lnTo>
                  <a:pt x="0" y="50800"/>
                </a:lnTo>
                <a:lnTo>
                  <a:pt x="10160" y="52069"/>
                </a:lnTo>
                <a:lnTo>
                  <a:pt x="18415" y="44450"/>
                </a:lnTo>
                <a:lnTo>
                  <a:pt x="25400" y="26669"/>
                </a:lnTo>
                <a:lnTo>
                  <a:pt x="30480" y="8254"/>
                </a:lnTo>
                <a:lnTo>
                  <a:pt x="32385" y="0"/>
                </a:lnTo>
                <a:close/>
              </a:path>
            </a:pathLst>
          </a:custGeom>
          <a:solidFill>
            <a:srgbClr val="fbcf2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bg object 23"/>
          <p:cNvSpPr/>
          <p:nvPr/>
        </p:nvSpPr>
        <p:spPr>
          <a:xfrm>
            <a:off x="3749040" y="6591960"/>
            <a:ext cx="36000" cy="57960"/>
          </a:xfrm>
          <a:custGeom>
            <a:avLst/>
            <a:gdLst/>
            <a:ahLst/>
            <a:rect l="l" t="t" r="r" b="b"/>
            <a:pathLst>
              <a:path w="36195" h="58420">
                <a:moveTo>
                  <a:pt x="22860" y="0"/>
                </a:moveTo>
                <a:lnTo>
                  <a:pt x="15875" y="6350"/>
                </a:lnTo>
                <a:lnTo>
                  <a:pt x="8889" y="22860"/>
                </a:lnTo>
                <a:lnTo>
                  <a:pt x="3810" y="41910"/>
                </a:lnTo>
                <a:lnTo>
                  <a:pt x="0" y="58420"/>
                </a:lnTo>
                <a:lnTo>
                  <a:pt x="5714" y="54610"/>
                </a:lnTo>
                <a:lnTo>
                  <a:pt x="11430" y="51435"/>
                </a:lnTo>
                <a:lnTo>
                  <a:pt x="24130" y="46354"/>
                </a:lnTo>
                <a:lnTo>
                  <a:pt x="26670" y="29845"/>
                </a:lnTo>
                <a:lnTo>
                  <a:pt x="30480" y="15239"/>
                </a:lnTo>
                <a:lnTo>
                  <a:pt x="34289" y="5079"/>
                </a:lnTo>
                <a:lnTo>
                  <a:pt x="36195" y="635"/>
                </a:lnTo>
                <a:lnTo>
                  <a:pt x="22860" y="0"/>
                </a:lnTo>
                <a:close/>
              </a:path>
            </a:pathLst>
          </a:custGeom>
          <a:solidFill>
            <a:srgbClr val="ec1c2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8" name="bg object 24" descr=""/>
          <p:cNvPicPr/>
          <p:nvPr/>
        </p:nvPicPr>
        <p:blipFill>
          <a:blip r:embed="rId5"/>
          <a:stretch/>
        </p:blipFill>
        <p:spPr>
          <a:xfrm>
            <a:off x="2578680" y="6004080"/>
            <a:ext cx="2157480" cy="512640"/>
          </a:xfrm>
          <a:prstGeom prst="rect">
            <a:avLst/>
          </a:prstGeom>
          <a:ln w="0">
            <a:noFill/>
          </a:ln>
        </p:spPr>
      </p:pic>
      <p:pic>
        <p:nvPicPr>
          <p:cNvPr id="9" name="bg object 25" descr=""/>
          <p:cNvPicPr/>
          <p:nvPr/>
        </p:nvPicPr>
        <p:blipFill>
          <a:blip r:embed="rId6"/>
          <a:stretch/>
        </p:blipFill>
        <p:spPr>
          <a:xfrm>
            <a:off x="3089160" y="5433840"/>
            <a:ext cx="1060200" cy="767520"/>
          </a:xfrm>
          <a:prstGeom prst="rect">
            <a:avLst/>
          </a:prstGeom>
          <a:ln w="0">
            <a:noFill/>
          </a:ln>
        </p:spPr>
      </p:pic>
      <p:pic>
        <p:nvPicPr>
          <p:cNvPr id="10" name="bg object 26" descr=""/>
          <p:cNvPicPr/>
          <p:nvPr/>
        </p:nvPicPr>
        <p:blipFill>
          <a:blip r:embed="rId7"/>
          <a:stretch/>
        </p:blipFill>
        <p:spPr>
          <a:xfrm>
            <a:off x="3035880" y="5001840"/>
            <a:ext cx="1451160" cy="1110240"/>
          </a:xfrm>
          <a:prstGeom prst="rect">
            <a:avLst/>
          </a:prstGeom>
          <a:ln w="0">
            <a:noFill/>
          </a:ln>
        </p:spPr>
      </p:pic>
      <p:pic>
        <p:nvPicPr>
          <p:cNvPr id="11" name="bg object 27" descr=""/>
          <p:cNvPicPr/>
          <p:nvPr/>
        </p:nvPicPr>
        <p:blipFill>
          <a:blip r:embed="rId8"/>
          <a:stretch/>
        </p:blipFill>
        <p:spPr>
          <a:xfrm>
            <a:off x="3214440" y="5635080"/>
            <a:ext cx="467640" cy="767520"/>
          </a:xfrm>
          <a:prstGeom prst="rect">
            <a:avLst/>
          </a:prstGeom>
          <a:ln w="0">
            <a:noFill/>
          </a:ln>
        </p:spPr>
      </p:pic>
      <p:pic>
        <p:nvPicPr>
          <p:cNvPr id="12" name="bg object 28" descr=""/>
          <p:cNvPicPr/>
          <p:nvPr/>
        </p:nvPicPr>
        <p:blipFill>
          <a:blip r:embed="rId9"/>
          <a:stretch/>
        </p:blipFill>
        <p:spPr>
          <a:xfrm>
            <a:off x="3296880" y="5883840"/>
            <a:ext cx="164160" cy="254880"/>
          </a:xfrm>
          <a:prstGeom prst="rect">
            <a:avLst/>
          </a:prstGeom>
          <a:ln w="0">
            <a:noFill/>
          </a:ln>
        </p:spPr>
      </p:pic>
      <p:pic>
        <p:nvPicPr>
          <p:cNvPr id="13" name="bg object 29" descr=""/>
          <p:cNvPicPr/>
          <p:nvPr/>
        </p:nvPicPr>
        <p:blipFill>
          <a:blip r:embed="rId10"/>
          <a:stretch/>
        </p:blipFill>
        <p:spPr>
          <a:xfrm>
            <a:off x="3032640" y="5983560"/>
            <a:ext cx="327960" cy="103320"/>
          </a:xfrm>
          <a:prstGeom prst="rect">
            <a:avLst/>
          </a:prstGeom>
          <a:ln w="0">
            <a:noFill/>
          </a:ln>
        </p:spPr>
      </p:pic>
      <p:pic>
        <p:nvPicPr>
          <p:cNvPr id="14" name="bg object 30" descr=""/>
          <p:cNvPicPr/>
          <p:nvPr/>
        </p:nvPicPr>
        <p:blipFill>
          <a:blip r:embed="rId11"/>
          <a:stretch/>
        </p:blipFill>
        <p:spPr>
          <a:xfrm>
            <a:off x="2735640" y="5859000"/>
            <a:ext cx="353880" cy="435240"/>
          </a:xfrm>
          <a:prstGeom prst="rect">
            <a:avLst/>
          </a:prstGeom>
          <a:ln w="0">
            <a:noFill/>
          </a:ln>
        </p:spPr>
      </p:pic>
      <p:pic>
        <p:nvPicPr>
          <p:cNvPr id="15" name="bg object 31" descr=""/>
          <p:cNvPicPr/>
          <p:nvPr/>
        </p:nvPicPr>
        <p:blipFill>
          <a:blip r:embed="rId12"/>
          <a:stretch/>
        </p:blipFill>
        <p:spPr>
          <a:xfrm>
            <a:off x="3548880" y="4428360"/>
            <a:ext cx="1411200" cy="957240"/>
          </a:xfrm>
          <a:prstGeom prst="rect">
            <a:avLst/>
          </a:prstGeom>
          <a:ln w="0">
            <a:noFill/>
          </a:ln>
        </p:spPr>
      </p:pic>
      <p:pic>
        <p:nvPicPr>
          <p:cNvPr id="16" name="bg object 32" descr=""/>
          <p:cNvPicPr/>
          <p:nvPr/>
        </p:nvPicPr>
        <p:blipFill>
          <a:blip r:embed="rId13"/>
          <a:stretch/>
        </p:blipFill>
        <p:spPr>
          <a:xfrm>
            <a:off x="2651040" y="4324320"/>
            <a:ext cx="921600" cy="843480"/>
          </a:xfrm>
          <a:prstGeom prst="rect">
            <a:avLst/>
          </a:prstGeom>
          <a:ln w="0">
            <a:noFill/>
          </a:ln>
        </p:spPr>
      </p:pic>
      <p:pic>
        <p:nvPicPr>
          <p:cNvPr id="17" name="bg object 33" descr=""/>
          <p:cNvPicPr/>
          <p:nvPr/>
        </p:nvPicPr>
        <p:blipFill>
          <a:blip r:embed="rId14"/>
          <a:stretch/>
        </p:blipFill>
        <p:spPr>
          <a:xfrm>
            <a:off x="4274280" y="5344200"/>
            <a:ext cx="534960" cy="451800"/>
          </a:xfrm>
          <a:prstGeom prst="rect">
            <a:avLst/>
          </a:prstGeom>
          <a:ln w="0">
            <a:noFill/>
          </a:ln>
        </p:spPr>
      </p:pic>
      <p:pic>
        <p:nvPicPr>
          <p:cNvPr id="18" name="bg object 34" descr=""/>
          <p:cNvPicPr/>
          <p:nvPr/>
        </p:nvPicPr>
        <p:blipFill>
          <a:blip r:embed="rId15"/>
          <a:stretch/>
        </p:blipFill>
        <p:spPr>
          <a:xfrm>
            <a:off x="4342680" y="5388480"/>
            <a:ext cx="466200" cy="411840"/>
          </a:xfrm>
          <a:prstGeom prst="rect">
            <a:avLst/>
          </a:prstGeom>
          <a:ln w="0">
            <a:noFill/>
          </a:ln>
        </p:spPr>
      </p:pic>
      <p:pic>
        <p:nvPicPr>
          <p:cNvPr id="19" name="bg object 35" descr=""/>
          <p:cNvPicPr/>
          <p:nvPr/>
        </p:nvPicPr>
        <p:blipFill>
          <a:blip r:embed="rId16"/>
          <a:stretch/>
        </p:blipFill>
        <p:spPr>
          <a:xfrm>
            <a:off x="4252680" y="5493960"/>
            <a:ext cx="366840" cy="376920"/>
          </a:xfrm>
          <a:prstGeom prst="rect">
            <a:avLst/>
          </a:prstGeom>
          <a:ln w="0">
            <a:noFill/>
          </a:ln>
        </p:spPr>
      </p:pic>
      <p:sp>
        <p:nvSpPr>
          <p:cNvPr id="20" name="bg object 36"/>
          <p:cNvSpPr/>
          <p:nvPr/>
        </p:nvSpPr>
        <p:spPr>
          <a:xfrm>
            <a:off x="4274280" y="5553000"/>
            <a:ext cx="299520" cy="299520"/>
          </a:xfrm>
          <a:custGeom>
            <a:avLst/>
            <a:gdLst/>
            <a:ahLst/>
            <a:rect l="l" t="t" r="r" b="b"/>
            <a:pathLst>
              <a:path w="299720" h="299720">
                <a:moveTo>
                  <a:pt x="635" y="0"/>
                </a:moveTo>
                <a:lnTo>
                  <a:pt x="31114" y="62230"/>
                </a:lnTo>
                <a:lnTo>
                  <a:pt x="63500" y="114300"/>
                </a:lnTo>
                <a:lnTo>
                  <a:pt x="88264" y="146685"/>
                </a:lnTo>
                <a:lnTo>
                  <a:pt x="115569" y="176530"/>
                </a:lnTo>
                <a:lnTo>
                  <a:pt x="160654" y="215900"/>
                </a:lnTo>
                <a:lnTo>
                  <a:pt x="208914" y="249555"/>
                </a:lnTo>
                <a:lnTo>
                  <a:pt x="250189" y="274955"/>
                </a:lnTo>
                <a:lnTo>
                  <a:pt x="291464" y="299720"/>
                </a:lnTo>
                <a:lnTo>
                  <a:pt x="299719" y="291464"/>
                </a:lnTo>
                <a:lnTo>
                  <a:pt x="276225" y="278764"/>
                </a:lnTo>
                <a:lnTo>
                  <a:pt x="229869" y="250825"/>
                </a:lnTo>
                <a:lnTo>
                  <a:pt x="185419" y="219710"/>
                </a:lnTo>
                <a:lnTo>
                  <a:pt x="148589" y="190500"/>
                </a:lnTo>
                <a:lnTo>
                  <a:pt x="114935" y="158750"/>
                </a:lnTo>
                <a:lnTo>
                  <a:pt x="80010" y="118110"/>
                </a:lnTo>
                <a:lnTo>
                  <a:pt x="56514" y="85725"/>
                </a:lnTo>
                <a:lnTo>
                  <a:pt x="27939" y="43180"/>
                </a:lnTo>
                <a:lnTo>
                  <a:pt x="13969" y="21589"/>
                </a:lnTo>
                <a:lnTo>
                  <a:pt x="635" y="0"/>
                </a:lnTo>
                <a:close/>
              </a:path>
            </a:pathLst>
          </a:custGeom>
          <a:solidFill>
            <a:srgbClr val="600f1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" name="bg object 37"/>
          <p:cNvSpPr/>
          <p:nvPr/>
        </p:nvSpPr>
        <p:spPr>
          <a:xfrm>
            <a:off x="4529520" y="5715720"/>
            <a:ext cx="80280" cy="89280"/>
          </a:xfrm>
          <a:custGeom>
            <a:avLst/>
            <a:gdLst/>
            <a:ahLst/>
            <a:rect l="l" t="t" r="r" b="b"/>
            <a:pathLst>
              <a:path w="80645" h="89535">
                <a:moveTo>
                  <a:pt x="43180" y="0"/>
                </a:moveTo>
                <a:lnTo>
                  <a:pt x="15875" y="32385"/>
                </a:lnTo>
                <a:lnTo>
                  <a:pt x="0" y="62864"/>
                </a:lnTo>
                <a:lnTo>
                  <a:pt x="1270" y="74295"/>
                </a:lnTo>
                <a:lnTo>
                  <a:pt x="7620" y="84454"/>
                </a:lnTo>
                <a:lnTo>
                  <a:pt x="22860" y="89535"/>
                </a:lnTo>
                <a:lnTo>
                  <a:pt x="38735" y="81914"/>
                </a:lnTo>
                <a:lnTo>
                  <a:pt x="53340" y="68579"/>
                </a:lnTo>
                <a:lnTo>
                  <a:pt x="80010" y="40639"/>
                </a:lnTo>
                <a:lnTo>
                  <a:pt x="80645" y="37464"/>
                </a:lnTo>
                <a:lnTo>
                  <a:pt x="80010" y="35560"/>
                </a:lnTo>
                <a:lnTo>
                  <a:pt x="45720" y="635"/>
                </a:lnTo>
                <a:lnTo>
                  <a:pt x="43180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" name="bg object 38"/>
          <p:cNvSpPr/>
          <p:nvPr/>
        </p:nvSpPr>
        <p:spPr>
          <a:xfrm>
            <a:off x="4529520" y="5715720"/>
            <a:ext cx="55440" cy="87840"/>
          </a:xfrm>
          <a:custGeom>
            <a:avLst/>
            <a:gdLst/>
            <a:ahLst/>
            <a:rect l="l" t="t" r="r" b="b"/>
            <a:pathLst>
              <a:path w="55879" h="88264">
                <a:moveTo>
                  <a:pt x="43180" y="0"/>
                </a:moveTo>
                <a:lnTo>
                  <a:pt x="40005" y="635"/>
                </a:lnTo>
                <a:lnTo>
                  <a:pt x="3175" y="52070"/>
                </a:lnTo>
                <a:lnTo>
                  <a:pt x="0" y="62864"/>
                </a:lnTo>
                <a:lnTo>
                  <a:pt x="13970" y="88264"/>
                </a:lnTo>
                <a:lnTo>
                  <a:pt x="12065" y="81279"/>
                </a:lnTo>
                <a:lnTo>
                  <a:pt x="12700" y="72389"/>
                </a:lnTo>
                <a:lnTo>
                  <a:pt x="19685" y="49529"/>
                </a:lnTo>
                <a:lnTo>
                  <a:pt x="29210" y="33654"/>
                </a:lnTo>
                <a:lnTo>
                  <a:pt x="42545" y="19050"/>
                </a:lnTo>
                <a:lnTo>
                  <a:pt x="55880" y="5714"/>
                </a:lnTo>
                <a:lnTo>
                  <a:pt x="52070" y="3175"/>
                </a:lnTo>
                <a:lnTo>
                  <a:pt x="48895" y="1904"/>
                </a:lnTo>
                <a:lnTo>
                  <a:pt x="43180" y="0"/>
                </a:lnTo>
                <a:close/>
              </a:path>
            </a:pathLst>
          </a:custGeom>
          <a:solidFill>
            <a:srgbClr val="e9e9e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" name="bg object 39"/>
          <p:cNvSpPr/>
          <p:nvPr/>
        </p:nvSpPr>
        <p:spPr>
          <a:xfrm>
            <a:off x="4327560" y="5521320"/>
            <a:ext cx="81720" cy="87840"/>
          </a:xfrm>
          <a:custGeom>
            <a:avLst/>
            <a:gdLst/>
            <a:ahLst/>
            <a:rect l="l" t="t" r="r" b="b"/>
            <a:pathLst>
              <a:path w="81914" h="88264">
                <a:moveTo>
                  <a:pt x="46989" y="0"/>
                </a:moveTo>
                <a:lnTo>
                  <a:pt x="17779" y="30480"/>
                </a:lnTo>
                <a:lnTo>
                  <a:pt x="0" y="60325"/>
                </a:lnTo>
                <a:lnTo>
                  <a:pt x="0" y="71120"/>
                </a:lnTo>
                <a:lnTo>
                  <a:pt x="6350" y="81914"/>
                </a:lnTo>
                <a:lnTo>
                  <a:pt x="20954" y="88264"/>
                </a:lnTo>
                <a:lnTo>
                  <a:pt x="37464" y="81914"/>
                </a:lnTo>
                <a:lnTo>
                  <a:pt x="52704" y="69214"/>
                </a:lnTo>
                <a:lnTo>
                  <a:pt x="64135" y="58420"/>
                </a:lnTo>
                <a:lnTo>
                  <a:pt x="81279" y="42545"/>
                </a:lnTo>
                <a:lnTo>
                  <a:pt x="81914" y="40005"/>
                </a:lnTo>
                <a:lnTo>
                  <a:pt x="81279" y="37464"/>
                </a:lnTo>
                <a:lnTo>
                  <a:pt x="49529" y="1270"/>
                </a:lnTo>
                <a:lnTo>
                  <a:pt x="46989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" name="bg object 40"/>
          <p:cNvSpPr/>
          <p:nvPr/>
        </p:nvSpPr>
        <p:spPr>
          <a:xfrm>
            <a:off x="4327560" y="5521320"/>
            <a:ext cx="58680" cy="86040"/>
          </a:xfrm>
          <a:custGeom>
            <a:avLst/>
            <a:gdLst/>
            <a:ahLst/>
            <a:rect l="l" t="t" r="r" b="b"/>
            <a:pathLst>
              <a:path w="59054" h="86360">
                <a:moveTo>
                  <a:pt x="46989" y="0"/>
                </a:moveTo>
                <a:lnTo>
                  <a:pt x="43814" y="635"/>
                </a:lnTo>
                <a:lnTo>
                  <a:pt x="3810" y="49530"/>
                </a:lnTo>
                <a:lnTo>
                  <a:pt x="0" y="60325"/>
                </a:lnTo>
                <a:lnTo>
                  <a:pt x="12064" y="86360"/>
                </a:lnTo>
                <a:lnTo>
                  <a:pt x="10795" y="79375"/>
                </a:lnTo>
                <a:lnTo>
                  <a:pt x="12064" y="70485"/>
                </a:lnTo>
                <a:lnTo>
                  <a:pt x="31114" y="32385"/>
                </a:lnTo>
                <a:lnTo>
                  <a:pt x="59054" y="6350"/>
                </a:lnTo>
                <a:lnTo>
                  <a:pt x="55245" y="3810"/>
                </a:lnTo>
                <a:lnTo>
                  <a:pt x="52070" y="1905"/>
                </a:lnTo>
                <a:lnTo>
                  <a:pt x="46989" y="0"/>
                </a:lnTo>
                <a:close/>
              </a:path>
            </a:pathLst>
          </a:custGeom>
          <a:solidFill>
            <a:srgbClr val="e9e9e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" name="bg object 41"/>
          <p:cNvSpPr/>
          <p:nvPr/>
        </p:nvSpPr>
        <p:spPr>
          <a:xfrm>
            <a:off x="4363560" y="5564520"/>
            <a:ext cx="82080" cy="87840"/>
          </a:xfrm>
          <a:custGeom>
            <a:avLst/>
            <a:gdLst/>
            <a:ahLst/>
            <a:rect l="l" t="t" r="r" b="b"/>
            <a:pathLst>
              <a:path w="82550" h="88264">
                <a:moveTo>
                  <a:pt x="48259" y="0"/>
                </a:moveTo>
                <a:lnTo>
                  <a:pt x="36194" y="10794"/>
                </a:lnTo>
                <a:lnTo>
                  <a:pt x="3809" y="48894"/>
                </a:lnTo>
                <a:lnTo>
                  <a:pt x="0" y="59689"/>
                </a:lnTo>
                <a:lnTo>
                  <a:pt x="0" y="70484"/>
                </a:lnTo>
                <a:lnTo>
                  <a:pt x="5714" y="81279"/>
                </a:lnTo>
                <a:lnTo>
                  <a:pt x="20319" y="88264"/>
                </a:lnTo>
                <a:lnTo>
                  <a:pt x="36829" y="81914"/>
                </a:lnTo>
                <a:lnTo>
                  <a:pt x="52069" y="69850"/>
                </a:lnTo>
                <a:lnTo>
                  <a:pt x="81279" y="43814"/>
                </a:lnTo>
                <a:lnTo>
                  <a:pt x="82550" y="41275"/>
                </a:lnTo>
                <a:lnTo>
                  <a:pt x="81914" y="38734"/>
                </a:lnTo>
                <a:lnTo>
                  <a:pt x="50800" y="1904"/>
                </a:lnTo>
                <a:lnTo>
                  <a:pt x="48259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" name="bg object 42"/>
          <p:cNvSpPr/>
          <p:nvPr/>
        </p:nvSpPr>
        <p:spPr>
          <a:xfrm>
            <a:off x="4363560" y="5564520"/>
            <a:ext cx="60120" cy="86040"/>
          </a:xfrm>
          <a:custGeom>
            <a:avLst/>
            <a:gdLst/>
            <a:ahLst/>
            <a:rect l="l" t="t" r="r" b="b"/>
            <a:pathLst>
              <a:path w="60325" h="86360">
                <a:moveTo>
                  <a:pt x="48259" y="0"/>
                </a:moveTo>
                <a:lnTo>
                  <a:pt x="44450" y="634"/>
                </a:lnTo>
                <a:lnTo>
                  <a:pt x="3809" y="48894"/>
                </a:lnTo>
                <a:lnTo>
                  <a:pt x="0" y="59689"/>
                </a:lnTo>
                <a:lnTo>
                  <a:pt x="11429" y="86359"/>
                </a:lnTo>
                <a:lnTo>
                  <a:pt x="10794" y="78739"/>
                </a:lnTo>
                <a:lnTo>
                  <a:pt x="12064" y="69850"/>
                </a:lnTo>
                <a:lnTo>
                  <a:pt x="31750" y="32384"/>
                </a:lnTo>
                <a:lnTo>
                  <a:pt x="60325" y="6984"/>
                </a:lnTo>
                <a:lnTo>
                  <a:pt x="56514" y="4444"/>
                </a:lnTo>
                <a:lnTo>
                  <a:pt x="53339" y="2539"/>
                </a:lnTo>
                <a:lnTo>
                  <a:pt x="48259" y="0"/>
                </a:lnTo>
                <a:close/>
              </a:path>
            </a:pathLst>
          </a:custGeom>
          <a:solidFill>
            <a:srgbClr val="e9e9e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" name="bg object 43"/>
          <p:cNvSpPr/>
          <p:nvPr/>
        </p:nvSpPr>
        <p:spPr>
          <a:xfrm>
            <a:off x="4403880" y="5605920"/>
            <a:ext cx="81720" cy="88560"/>
          </a:xfrm>
          <a:custGeom>
            <a:avLst/>
            <a:gdLst/>
            <a:ahLst/>
            <a:rect l="l" t="t" r="r" b="b"/>
            <a:pathLst>
              <a:path w="81914" h="88900">
                <a:moveTo>
                  <a:pt x="46354" y="0"/>
                </a:moveTo>
                <a:lnTo>
                  <a:pt x="17779" y="31114"/>
                </a:lnTo>
                <a:lnTo>
                  <a:pt x="0" y="61594"/>
                </a:lnTo>
                <a:lnTo>
                  <a:pt x="635" y="72389"/>
                </a:lnTo>
                <a:lnTo>
                  <a:pt x="6985" y="83184"/>
                </a:lnTo>
                <a:lnTo>
                  <a:pt x="22225" y="88900"/>
                </a:lnTo>
                <a:lnTo>
                  <a:pt x="38100" y="81914"/>
                </a:lnTo>
                <a:lnTo>
                  <a:pt x="52704" y="69850"/>
                </a:lnTo>
                <a:lnTo>
                  <a:pt x="81279" y="42544"/>
                </a:lnTo>
                <a:lnTo>
                  <a:pt x="81914" y="40004"/>
                </a:lnTo>
                <a:lnTo>
                  <a:pt x="81279" y="37464"/>
                </a:lnTo>
                <a:lnTo>
                  <a:pt x="48895" y="1269"/>
                </a:lnTo>
                <a:lnTo>
                  <a:pt x="46354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" name="bg object 44"/>
          <p:cNvSpPr/>
          <p:nvPr/>
        </p:nvSpPr>
        <p:spPr>
          <a:xfrm>
            <a:off x="4403880" y="5605920"/>
            <a:ext cx="58680" cy="87120"/>
          </a:xfrm>
          <a:custGeom>
            <a:avLst/>
            <a:gdLst/>
            <a:ahLst/>
            <a:rect l="l" t="t" r="r" b="b"/>
            <a:pathLst>
              <a:path w="59054" h="87629">
                <a:moveTo>
                  <a:pt x="46354" y="0"/>
                </a:moveTo>
                <a:lnTo>
                  <a:pt x="43179" y="1269"/>
                </a:lnTo>
                <a:lnTo>
                  <a:pt x="3810" y="50800"/>
                </a:lnTo>
                <a:lnTo>
                  <a:pt x="0" y="61594"/>
                </a:lnTo>
                <a:lnTo>
                  <a:pt x="12700" y="87629"/>
                </a:lnTo>
                <a:lnTo>
                  <a:pt x="11429" y="80009"/>
                </a:lnTo>
                <a:lnTo>
                  <a:pt x="12700" y="71119"/>
                </a:lnTo>
                <a:lnTo>
                  <a:pt x="31114" y="33019"/>
                </a:lnTo>
                <a:lnTo>
                  <a:pt x="59054" y="6984"/>
                </a:lnTo>
                <a:lnTo>
                  <a:pt x="55245" y="4444"/>
                </a:lnTo>
                <a:lnTo>
                  <a:pt x="46354" y="0"/>
                </a:lnTo>
                <a:close/>
              </a:path>
            </a:pathLst>
          </a:custGeom>
          <a:solidFill>
            <a:srgbClr val="e9e9e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9" name="bg object 45"/>
          <p:cNvSpPr/>
          <p:nvPr/>
        </p:nvSpPr>
        <p:spPr>
          <a:xfrm>
            <a:off x="4444200" y="5643720"/>
            <a:ext cx="81000" cy="88560"/>
          </a:xfrm>
          <a:custGeom>
            <a:avLst/>
            <a:gdLst/>
            <a:ahLst/>
            <a:rect l="l" t="t" r="r" b="b"/>
            <a:pathLst>
              <a:path w="81279" h="88900">
                <a:moveTo>
                  <a:pt x="44450" y="0"/>
                </a:moveTo>
                <a:lnTo>
                  <a:pt x="16510" y="31114"/>
                </a:lnTo>
                <a:lnTo>
                  <a:pt x="0" y="61594"/>
                </a:lnTo>
                <a:lnTo>
                  <a:pt x="635" y="73025"/>
                </a:lnTo>
                <a:lnTo>
                  <a:pt x="6985" y="83184"/>
                </a:lnTo>
                <a:lnTo>
                  <a:pt x="22225" y="88900"/>
                </a:lnTo>
                <a:lnTo>
                  <a:pt x="38100" y="81914"/>
                </a:lnTo>
                <a:lnTo>
                  <a:pt x="52705" y="69214"/>
                </a:lnTo>
                <a:lnTo>
                  <a:pt x="64135" y="57150"/>
                </a:lnTo>
                <a:lnTo>
                  <a:pt x="80645" y="41275"/>
                </a:lnTo>
                <a:lnTo>
                  <a:pt x="81280" y="38734"/>
                </a:lnTo>
                <a:lnTo>
                  <a:pt x="80645" y="36194"/>
                </a:lnTo>
                <a:lnTo>
                  <a:pt x="46989" y="634"/>
                </a:lnTo>
                <a:lnTo>
                  <a:pt x="44450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0" name="bg object 46"/>
          <p:cNvSpPr/>
          <p:nvPr/>
        </p:nvSpPr>
        <p:spPr>
          <a:xfrm>
            <a:off x="4444200" y="5643720"/>
            <a:ext cx="56880" cy="87120"/>
          </a:xfrm>
          <a:custGeom>
            <a:avLst/>
            <a:gdLst/>
            <a:ahLst/>
            <a:rect l="l" t="t" r="r" b="b"/>
            <a:pathLst>
              <a:path w="57150" h="87629">
                <a:moveTo>
                  <a:pt x="44450" y="0"/>
                </a:moveTo>
                <a:lnTo>
                  <a:pt x="41275" y="634"/>
                </a:lnTo>
                <a:lnTo>
                  <a:pt x="3175" y="50800"/>
                </a:lnTo>
                <a:lnTo>
                  <a:pt x="0" y="61594"/>
                </a:lnTo>
                <a:lnTo>
                  <a:pt x="12700" y="87629"/>
                </a:lnTo>
                <a:lnTo>
                  <a:pt x="11430" y="80009"/>
                </a:lnTo>
                <a:lnTo>
                  <a:pt x="12700" y="71754"/>
                </a:lnTo>
                <a:lnTo>
                  <a:pt x="29845" y="33019"/>
                </a:lnTo>
                <a:lnTo>
                  <a:pt x="57150" y="5714"/>
                </a:lnTo>
                <a:lnTo>
                  <a:pt x="53339" y="3809"/>
                </a:lnTo>
                <a:lnTo>
                  <a:pt x="50164" y="1904"/>
                </a:lnTo>
                <a:lnTo>
                  <a:pt x="44450" y="0"/>
                </a:lnTo>
                <a:close/>
              </a:path>
            </a:pathLst>
          </a:custGeom>
          <a:solidFill>
            <a:srgbClr val="e9e9e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1" name="bg object 47"/>
          <p:cNvSpPr/>
          <p:nvPr/>
        </p:nvSpPr>
        <p:spPr>
          <a:xfrm>
            <a:off x="4486320" y="5680800"/>
            <a:ext cx="79560" cy="89640"/>
          </a:xfrm>
          <a:custGeom>
            <a:avLst/>
            <a:gdLst/>
            <a:ahLst/>
            <a:rect l="l" t="t" r="r" b="b"/>
            <a:pathLst>
              <a:path w="80010" h="90170">
                <a:moveTo>
                  <a:pt x="41910" y="0"/>
                </a:moveTo>
                <a:lnTo>
                  <a:pt x="15239" y="33020"/>
                </a:lnTo>
                <a:lnTo>
                  <a:pt x="0" y="64135"/>
                </a:lnTo>
                <a:lnTo>
                  <a:pt x="1270" y="74929"/>
                </a:lnTo>
                <a:lnTo>
                  <a:pt x="7620" y="85089"/>
                </a:lnTo>
                <a:lnTo>
                  <a:pt x="22860" y="90170"/>
                </a:lnTo>
                <a:lnTo>
                  <a:pt x="38735" y="82550"/>
                </a:lnTo>
                <a:lnTo>
                  <a:pt x="52704" y="68579"/>
                </a:lnTo>
                <a:lnTo>
                  <a:pt x="63500" y="57150"/>
                </a:lnTo>
                <a:lnTo>
                  <a:pt x="79375" y="40004"/>
                </a:lnTo>
                <a:lnTo>
                  <a:pt x="80010" y="37464"/>
                </a:lnTo>
                <a:lnTo>
                  <a:pt x="79375" y="34925"/>
                </a:lnTo>
                <a:lnTo>
                  <a:pt x="45085" y="1270"/>
                </a:lnTo>
                <a:lnTo>
                  <a:pt x="41910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2" name="bg object 48"/>
          <p:cNvSpPr/>
          <p:nvPr/>
        </p:nvSpPr>
        <p:spPr>
          <a:xfrm>
            <a:off x="4486320" y="5680800"/>
            <a:ext cx="54360" cy="88560"/>
          </a:xfrm>
          <a:custGeom>
            <a:avLst/>
            <a:gdLst/>
            <a:ahLst/>
            <a:rect l="l" t="t" r="r" b="b"/>
            <a:pathLst>
              <a:path w="54610" h="88900">
                <a:moveTo>
                  <a:pt x="41910" y="0"/>
                </a:moveTo>
                <a:lnTo>
                  <a:pt x="38735" y="1270"/>
                </a:lnTo>
                <a:lnTo>
                  <a:pt x="3175" y="52704"/>
                </a:lnTo>
                <a:lnTo>
                  <a:pt x="0" y="64135"/>
                </a:lnTo>
                <a:lnTo>
                  <a:pt x="13970" y="88900"/>
                </a:lnTo>
                <a:lnTo>
                  <a:pt x="12700" y="81914"/>
                </a:lnTo>
                <a:lnTo>
                  <a:pt x="12700" y="73025"/>
                </a:lnTo>
                <a:lnTo>
                  <a:pt x="28575" y="33654"/>
                </a:lnTo>
                <a:lnTo>
                  <a:pt x="54610" y="5714"/>
                </a:lnTo>
                <a:lnTo>
                  <a:pt x="50800" y="3810"/>
                </a:lnTo>
                <a:lnTo>
                  <a:pt x="47625" y="1904"/>
                </a:lnTo>
                <a:lnTo>
                  <a:pt x="41910" y="0"/>
                </a:lnTo>
                <a:close/>
              </a:path>
            </a:pathLst>
          </a:custGeom>
          <a:solidFill>
            <a:srgbClr val="e9e9e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3" name="bg object 49"/>
          <p:cNvSpPr/>
          <p:nvPr/>
        </p:nvSpPr>
        <p:spPr>
          <a:xfrm>
            <a:off x="4093200" y="5284440"/>
            <a:ext cx="163440" cy="179280"/>
          </a:xfrm>
          <a:custGeom>
            <a:avLst/>
            <a:gdLst/>
            <a:ahLst/>
            <a:rect l="l" t="t" r="r" b="b"/>
            <a:pathLst>
              <a:path w="163829" h="179704">
                <a:moveTo>
                  <a:pt x="99694" y="0"/>
                </a:moveTo>
                <a:lnTo>
                  <a:pt x="80644" y="1269"/>
                </a:lnTo>
                <a:lnTo>
                  <a:pt x="63500" y="10160"/>
                </a:lnTo>
                <a:lnTo>
                  <a:pt x="52069" y="24129"/>
                </a:lnTo>
                <a:lnTo>
                  <a:pt x="45719" y="41275"/>
                </a:lnTo>
                <a:lnTo>
                  <a:pt x="47625" y="60325"/>
                </a:lnTo>
                <a:lnTo>
                  <a:pt x="52704" y="80010"/>
                </a:lnTo>
                <a:lnTo>
                  <a:pt x="33654" y="85725"/>
                </a:lnTo>
                <a:lnTo>
                  <a:pt x="16510" y="95250"/>
                </a:lnTo>
                <a:lnTo>
                  <a:pt x="5079" y="109219"/>
                </a:lnTo>
                <a:lnTo>
                  <a:pt x="0" y="127000"/>
                </a:lnTo>
                <a:lnTo>
                  <a:pt x="1904" y="146050"/>
                </a:lnTo>
                <a:lnTo>
                  <a:pt x="10794" y="162560"/>
                </a:lnTo>
                <a:lnTo>
                  <a:pt x="25400" y="174625"/>
                </a:lnTo>
                <a:lnTo>
                  <a:pt x="42544" y="179704"/>
                </a:lnTo>
                <a:lnTo>
                  <a:pt x="61594" y="177800"/>
                </a:lnTo>
                <a:lnTo>
                  <a:pt x="144144" y="152400"/>
                </a:lnTo>
                <a:lnTo>
                  <a:pt x="153669" y="147319"/>
                </a:lnTo>
                <a:lnTo>
                  <a:pt x="160654" y="139064"/>
                </a:lnTo>
                <a:lnTo>
                  <a:pt x="163829" y="128904"/>
                </a:lnTo>
                <a:lnTo>
                  <a:pt x="163194" y="118744"/>
                </a:lnTo>
                <a:lnTo>
                  <a:pt x="88900" y="118744"/>
                </a:lnTo>
                <a:lnTo>
                  <a:pt x="79375" y="116204"/>
                </a:lnTo>
                <a:lnTo>
                  <a:pt x="72389" y="109854"/>
                </a:lnTo>
                <a:lnTo>
                  <a:pt x="67944" y="101600"/>
                </a:lnTo>
                <a:lnTo>
                  <a:pt x="67310" y="92710"/>
                </a:lnTo>
                <a:lnTo>
                  <a:pt x="69850" y="83819"/>
                </a:lnTo>
                <a:lnTo>
                  <a:pt x="76200" y="76200"/>
                </a:lnTo>
                <a:lnTo>
                  <a:pt x="84454" y="71754"/>
                </a:lnTo>
                <a:lnTo>
                  <a:pt x="93344" y="71119"/>
                </a:lnTo>
                <a:lnTo>
                  <a:pt x="149860" y="71119"/>
                </a:lnTo>
                <a:lnTo>
                  <a:pt x="139700" y="34925"/>
                </a:lnTo>
                <a:lnTo>
                  <a:pt x="131444" y="17779"/>
                </a:lnTo>
                <a:lnTo>
                  <a:pt x="116839" y="5714"/>
                </a:lnTo>
                <a:lnTo>
                  <a:pt x="99694" y="0"/>
                </a:lnTo>
                <a:close/>
                <a:moveTo>
                  <a:pt x="149860" y="71119"/>
                </a:moveTo>
                <a:lnTo>
                  <a:pt x="93344" y="71119"/>
                </a:lnTo>
                <a:lnTo>
                  <a:pt x="102869" y="74294"/>
                </a:lnTo>
                <a:lnTo>
                  <a:pt x="109854" y="80010"/>
                </a:lnTo>
                <a:lnTo>
                  <a:pt x="114300" y="88264"/>
                </a:lnTo>
                <a:lnTo>
                  <a:pt x="114935" y="97789"/>
                </a:lnTo>
                <a:lnTo>
                  <a:pt x="112394" y="106679"/>
                </a:lnTo>
                <a:lnTo>
                  <a:pt x="106044" y="113664"/>
                </a:lnTo>
                <a:lnTo>
                  <a:pt x="97789" y="118110"/>
                </a:lnTo>
                <a:lnTo>
                  <a:pt x="88900" y="118744"/>
                </a:lnTo>
                <a:lnTo>
                  <a:pt x="163194" y="118744"/>
                </a:lnTo>
                <a:lnTo>
                  <a:pt x="163194" y="118110"/>
                </a:lnTo>
                <a:lnTo>
                  <a:pt x="149860" y="71119"/>
                </a:lnTo>
                <a:close/>
              </a:path>
            </a:pathLst>
          </a:custGeom>
          <a:solidFill>
            <a:srgbClr val="7a797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4" name="bg object 50"/>
          <p:cNvSpPr/>
          <p:nvPr/>
        </p:nvSpPr>
        <p:spPr>
          <a:xfrm>
            <a:off x="4089960" y="5276880"/>
            <a:ext cx="163440" cy="179280"/>
          </a:xfrm>
          <a:custGeom>
            <a:avLst/>
            <a:gdLst/>
            <a:ahLst/>
            <a:rect l="l" t="t" r="r" b="b"/>
            <a:pathLst>
              <a:path w="163829" h="179704">
                <a:moveTo>
                  <a:pt x="99694" y="0"/>
                </a:moveTo>
                <a:lnTo>
                  <a:pt x="80644" y="1270"/>
                </a:lnTo>
                <a:lnTo>
                  <a:pt x="63500" y="10160"/>
                </a:lnTo>
                <a:lnTo>
                  <a:pt x="51435" y="24130"/>
                </a:lnTo>
                <a:lnTo>
                  <a:pt x="45719" y="41275"/>
                </a:lnTo>
                <a:lnTo>
                  <a:pt x="46989" y="60325"/>
                </a:lnTo>
                <a:lnTo>
                  <a:pt x="52704" y="80010"/>
                </a:lnTo>
                <a:lnTo>
                  <a:pt x="33654" y="85725"/>
                </a:lnTo>
                <a:lnTo>
                  <a:pt x="16510" y="94614"/>
                </a:lnTo>
                <a:lnTo>
                  <a:pt x="5079" y="109220"/>
                </a:lnTo>
                <a:lnTo>
                  <a:pt x="0" y="126364"/>
                </a:lnTo>
                <a:lnTo>
                  <a:pt x="0" y="128905"/>
                </a:lnTo>
                <a:lnTo>
                  <a:pt x="1269" y="146050"/>
                </a:lnTo>
                <a:lnTo>
                  <a:pt x="10794" y="162560"/>
                </a:lnTo>
                <a:lnTo>
                  <a:pt x="24764" y="173989"/>
                </a:lnTo>
                <a:lnTo>
                  <a:pt x="42544" y="179705"/>
                </a:lnTo>
                <a:lnTo>
                  <a:pt x="61594" y="177800"/>
                </a:lnTo>
                <a:lnTo>
                  <a:pt x="144144" y="152400"/>
                </a:lnTo>
                <a:lnTo>
                  <a:pt x="153669" y="147320"/>
                </a:lnTo>
                <a:lnTo>
                  <a:pt x="160654" y="139064"/>
                </a:lnTo>
                <a:lnTo>
                  <a:pt x="163829" y="128905"/>
                </a:lnTo>
                <a:lnTo>
                  <a:pt x="163829" y="127635"/>
                </a:lnTo>
                <a:lnTo>
                  <a:pt x="93344" y="127635"/>
                </a:lnTo>
                <a:lnTo>
                  <a:pt x="87629" y="126364"/>
                </a:lnTo>
                <a:lnTo>
                  <a:pt x="76835" y="120650"/>
                </a:lnTo>
                <a:lnTo>
                  <a:pt x="73025" y="115570"/>
                </a:lnTo>
                <a:lnTo>
                  <a:pt x="71119" y="109220"/>
                </a:lnTo>
                <a:lnTo>
                  <a:pt x="69850" y="103505"/>
                </a:lnTo>
                <a:lnTo>
                  <a:pt x="69850" y="97155"/>
                </a:lnTo>
                <a:lnTo>
                  <a:pt x="76200" y="85089"/>
                </a:lnTo>
                <a:lnTo>
                  <a:pt x="81914" y="81280"/>
                </a:lnTo>
                <a:lnTo>
                  <a:pt x="93344" y="78105"/>
                </a:lnTo>
                <a:lnTo>
                  <a:pt x="151764" y="78105"/>
                </a:lnTo>
                <a:lnTo>
                  <a:pt x="139700" y="34289"/>
                </a:lnTo>
                <a:lnTo>
                  <a:pt x="130810" y="17780"/>
                </a:lnTo>
                <a:lnTo>
                  <a:pt x="116839" y="5714"/>
                </a:lnTo>
                <a:lnTo>
                  <a:pt x="99694" y="0"/>
                </a:lnTo>
                <a:close/>
                <a:moveTo>
                  <a:pt x="151764" y="78105"/>
                </a:moveTo>
                <a:lnTo>
                  <a:pt x="100329" y="78105"/>
                </a:lnTo>
                <a:lnTo>
                  <a:pt x="106044" y="81914"/>
                </a:lnTo>
                <a:lnTo>
                  <a:pt x="113029" y="87630"/>
                </a:lnTo>
                <a:lnTo>
                  <a:pt x="117475" y="95885"/>
                </a:lnTo>
                <a:lnTo>
                  <a:pt x="118110" y="105410"/>
                </a:lnTo>
                <a:lnTo>
                  <a:pt x="115569" y="114300"/>
                </a:lnTo>
                <a:lnTo>
                  <a:pt x="111760" y="120650"/>
                </a:lnTo>
                <a:lnTo>
                  <a:pt x="105410" y="125095"/>
                </a:lnTo>
                <a:lnTo>
                  <a:pt x="93344" y="127635"/>
                </a:lnTo>
                <a:lnTo>
                  <a:pt x="163829" y="127635"/>
                </a:lnTo>
                <a:lnTo>
                  <a:pt x="162560" y="117475"/>
                </a:lnTo>
                <a:lnTo>
                  <a:pt x="151764" y="78105"/>
                </a:lnTo>
                <a:close/>
              </a:path>
            </a:pathLst>
          </a:custGeom>
          <a:solidFill>
            <a:srgbClr val="a6a3a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5" name="bg object 51"/>
          <p:cNvSpPr/>
          <p:nvPr/>
        </p:nvSpPr>
        <p:spPr>
          <a:xfrm>
            <a:off x="4159800" y="5356080"/>
            <a:ext cx="48600" cy="34560"/>
          </a:xfrm>
          <a:custGeom>
            <a:avLst/>
            <a:gdLst/>
            <a:ahLst/>
            <a:rect l="l" t="t" r="r" b="b"/>
            <a:pathLst>
              <a:path w="48895" h="34925">
                <a:moveTo>
                  <a:pt x="27304" y="0"/>
                </a:moveTo>
                <a:lnTo>
                  <a:pt x="18414" y="635"/>
                </a:lnTo>
                <a:lnTo>
                  <a:pt x="10160" y="5080"/>
                </a:lnTo>
                <a:lnTo>
                  <a:pt x="3810" y="12700"/>
                </a:lnTo>
                <a:lnTo>
                  <a:pt x="0" y="19685"/>
                </a:lnTo>
                <a:lnTo>
                  <a:pt x="0" y="27939"/>
                </a:lnTo>
                <a:lnTo>
                  <a:pt x="3810" y="34925"/>
                </a:lnTo>
                <a:lnTo>
                  <a:pt x="3810" y="31114"/>
                </a:lnTo>
                <a:lnTo>
                  <a:pt x="4444" y="26670"/>
                </a:lnTo>
                <a:lnTo>
                  <a:pt x="6985" y="22860"/>
                </a:lnTo>
                <a:lnTo>
                  <a:pt x="12700" y="15875"/>
                </a:lnTo>
                <a:lnTo>
                  <a:pt x="20954" y="11430"/>
                </a:lnTo>
                <a:lnTo>
                  <a:pt x="30479" y="10795"/>
                </a:lnTo>
                <a:lnTo>
                  <a:pt x="39369" y="13335"/>
                </a:lnTo>
                <a:lnTo>
                  <a:pt x="43814" y="15875"/>
                </a:lnTo>
                <a:lnTo>
                  <a:pt x="46989" y="19050"/>
                </a:lnTo>
                <a:lnTo>
                  <a:pt x="48894" y="23495"/>
                </a:lnTo>
                <a:lnTo>
                  <a:pt x="48894" y="15239"/>
                </a:lnTo>
                <a:lnTo>
                  <a:pt x="44450" y="6985"/>
                </a:lnTo>
                <a:lnTo>
                  <a:pt x="36829" y="3175"/>
                </a:lnTo>
                <a:lnTo>
                  <a:pt x="27304" y="0"/>
                </a:lnTo>
                <a:close/>
              </a:path>
            </a:pathLst>
          </a:custGeom>
          <a:solidFill>
            <a:srgbClr val="7a797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6" name="bg object 52" descr=""/>
          <p:cNvPicPr/>
          <p:nvPr/>
        </p:nvPicPr>
        <p:blipFill>
          <a:blip r:embed="rId17"/>
          <a:stretch/>
        </p:blipFill>
        <p:spPr>
          <a:xfrm>
            <a:off x="4285440" y="5396760"/>
            <a:ext cx="115920" cy="145080"/>
          </a:xfrm>
          <a:prstGeom prst="rect">
            <a:avLst/>
          </a:prstGeom>
          <a:ln w="0">
            <a:noFill/>
          </a:ln>
        </p:spPr>
      </p:pic>
      <p:sp>
        <p:nvSpPr>
          <p:cNvPr id="37" name="bg object 53"/>
          <p:cNvSpPr/>
          <p:nvPr/>
        </p:nvSpPr>
        <p:spPr>
          <a:xfrm>
            <a:off x="4222800" y="5393160"/>
            <a:ext cx="114480" cy="85320"/>
          </a:xfrm>
          <a:custGeom>
            <a:avLst/>
            <a:gdLst/>
            <a:ahLst/>
            <a:rect l="l" t="t" r="r" b="b"/>
            <a:pathLst>
              <a:path w="114935" h="85725">
                <a:moveTo>
                  <a:pt x="20320" y="0"/>
                </a:moveTo>
                <a:lnTo>
                  <a:pt x="13970" y="1269"/>
                </a:lnTo>
                <a:lnTo>
                  <a:pt x="7620" y="5714"/>
                </a:lnTo>
                <a:lnTo>
                  <a:pt x="3175" y="11429"/>
                </a:lnTo>
                <a:lnTo>
                  <a:pt x="0" y="19050"/>
                </a:lnTo>
                <a:lnTo>
                  <a:pt x="0" y="26669"/>
                </a:lnTo>
                <a:lnTo>
                  <a:pt x="2539" y="33019"/>
                </a:lnTo>
                <a:lnTo>
                  <a:pt x="6985" y="36829"/>
                </a:lnTo>
                <a:lnTo>
                  <a:pt x="95250" y="85725"/>
                </a:lnTo>
                <a:lnTo>
                  <a:pt x="101600" y="78739"/>
                </a:lnTo>
                <a:lnTo>
                  <a:pt x="112395" y="59054"/>
                </a:lnTo>
                <a:lnTo>
                  <a:pt x="114935" y="49529"/>
                </a:lnTo>
                <a:lnTo>
                  <a:pt x="26670" y="1269"/>
                </a:lnTo>
                <a:lnTo>
                  <a:pt x="20320" y="0"/>
                </a:lnTo>
                <a:close/>
              </a:path>
            </a:pathLst>
          </a:custGeom>
          <a:solidFill>
            <a:srgbClr val="d2d2d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8" name="bg object 54"/>
          <p:cNvSpPr/>
          <p:nvPr/>
        </p:nvSpPr>
        <p:spPr>
          <a:xfrm>
            <a:off x="4222800" y="5395680"/>
            <a:ext cx="105840" cy="83520"/>
          </a:xfrm>
          <a:custGeom>
            <a:avLst/>
            <a:gdLst/>
            <a:ahLst/>
            <a:rect l="l" t="t" r="r" b="b"/>
            <a:pathLst>
              <a:path w="106045" h="83820">
                <a:moveTo>
                  <a:pt x="12064" y="0"/>
                </a:moveTo>
                <a:lnTo>
                  <a:pt x="8889" y="1904"/>
                </a:lnTo>
                <a:lnTo>
                  <a:pt x="5079" y="5714"/>
                </a:lnTo>
                <a:lnTo>
                  <a:pt x="3175" y="9525"/>
                </a:lnTo>
                <a:lnTo>
                  <a:pt x="0" y="17144"/>
                </a:lnTo>
                <a:lnTo>
                  <a:pt x="0" y="24764"/>
                </a:lnTo>
                <a:lnTo>
                  <a:pt x="2539" y="31114"/>
                </a:lnTo>
                <a:lnTo>
                  <a:pt x="6985" y="34925"/>
                </a:lnTo>
                <a:lnTo>
                  <a:pt x="95250" y="83819"/>
                </a:lnTo>
                <a:lnTo>
                  <a:pt x="100964" y="77469"/>
                </a:lnTo>
                <a:lnTo>
                  <a:pt x="106045" y="68579"/>
                </a:lnTo>
                <a:lnTo>
                  <a:pt x="76835" y="59689"/>
                </a:lnTo>
                <a:lnTo>
                  <a:pt x="50164" y="45085"/>
                </a:lnTo>
                <a:lnTo>
                  <a:pt x="27939" y="25400"/>
                </a:lnTo>
                <a:lnTo>
                  <a:pt x="12064" y="0"/>
                </a:lnTo>
                <a:close/>
              </a:path>
            </a:pathLst>
          </a:custGeom>
          <a:solidFill>
            <a:srgbClr val="bbbab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9" name="bg object 55"/>
          <p:cNvSpPr/>
          <p:nvPr/>
        </p:nvSpPr>
        <p:spPr>
          <a:xfrm>
            <a:off x="4570560" y="5751360"/>
            <a:ext cx="74520" cy="85320"/>
          </a:xfrm>
          <a:custGeom>
            <a:avLst/>
            <a:gdLst/>
            <a:ahLst/>
            <a:rect l="l" t="t" r="r" b="b"/>
            <a:pathLst>
              <a:path w="74929" h="85725">
                <a:moveTo>
                  <a:pt x="44450" y="0"/>
                </a:moveTo>
                <a:lnTo>
                  <a:pt x="33020" y="11429"/>
                </a:lnTo>
                <a:lnTo>
                  <a:pt x="635" y="59689"/>
                </a:lnTo>
                <a:lnTo>
                  <a:pt x="0" y="66675"/>
                </a:lnTo>
                <a:lnTo>
                  <a:pt x="0" y="71119"/>
                </a:lnTo>
                <a:lnTo>
                  <a:pt x="1270" y="74929"/>
                </a:lnTo>
                <a:lnTo>
                  <a:pt x="4445" y="80644"/>
                </a:lnTo>
                <a:lnTo>
                  <a:pt x="6350" y="84454"/>
                </a:lnTo>
                <a:lnTo>
                  <a:pt x="10160" y="85725"/>
                </a:lnTo>
                <a:lnTo>
                  <a:pt x="13970" y="82550"/>
                </a:lnTo>
                <a:lnTo>
                  <a:pt x="30480" y="69850"/>
                </a:lnTo>
                <a:lnTo>
                  <a:pt x="43815" y="58419"/>
                </a:lnTo>
                <a:lnTo>
                  <a:pt x="57150" y="45719"/>
                </a:lnTo>
                <a:lnTo>
                  <a:pt x="69215" y="32385"/>
                </a:lnTo>
                <a:lnTo>
                  <a:pt x="71120" y="29210"/>
                </a:lnTo>
                <a:lnTo>
                  <a:pt x="74930" y="26035"/>
                </a:lnTo>
                <a:lnTo>
                  <a:pt x="72390" y="18414"/>
                </a:lnTo>
                <a:lnTo>
                  <a:pt x="67310" y="14604"/>
                </a:lnTo>
                <a:lnTo>
                  <a:pt x="59690" y="7619"/>
                </a:lnTo>
                <a:lnTo>
                  <a:pt x="53340" y="3810"/>
                </a:lnTo>
                <a:lnTo>
                  <a:pt x="44450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0" name="bg object 56"/>
          <p:cNvSpPr/>
          <p:nvPr/>
        </p:nvSpPr>
        <p:spPr>
          <a:xfrm>
            <a:off x="4570560" y="5751360"/>
            <a:ext cx="49680" cy="84600"/>
          </a:xfrm>
          <a:custGeom>
            <a:avLst/>
            <a:gdLst/>
            <a:ahLst/>
            <a:rect l="l" t="t" r="r" b="b"/>
            <a:pathLst>
              <a:path w="50164" h="85089">
                <a:moveTo>
                  <a:pt x="44450" y="0"/>
                </a:moveTo>
                <a:lnTo>
                  <a:pt x="24765" y="21589"/>
                </a:lnTo>
                <a:lnTo>
                  <a:pt x="635" y="59689"/>
                </a:lnTo>
                <a:lnTo>
                  <a:pt x="0" y="66675"/>
                </a:lnTo>
                <a:lnTo>
                  <a:pt x="0" y="71119"/>
                </a:lnTo>
                <a:lnTo>
                  <a:pt x="1270" y="74929"/>
                </a:lnTo>
                <a:lnTo>
                  <a:pt x="4445" y="80644"/>
                </a:lnTo>
                <a:lnTo>
                  <a:pt x="6350" y="84454"/>
                </a:lnTo>
                <a:lnTo>
                  <a:pt x="9525" y="85089"/>
                </a:lnTo>
                <a:lnTo>
                  <a:pt x="13335" y="82550"/>
                </a:lnTo>
                <a:lnTo>
                  <a:pt x="11430" y="74929"/>
                </a:lnTo>
                <a:lnTo>
                  <a:pt x="10795" y="67310"/>
                </a:lnTo>
                <a:lnTo>
                  <a:pt x="30480" y="25400"/>
                </a:lnTo>
                <a:lnTo>
                  <a:pt x="50165" y="2539"/>
                </a:lnTo>
                <a:lnTo>
                  <a:pt x="44450" y="0"/>
                </a:lnTo>
                <a:close/>
              </a:path>
            </a:pathLst>
          </a:custGeom>
          <a:solidFill>
            <a:srgbClr val="e9e9e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1" name="bg object 57" descr=""/>
          <p:cNvPicPr/>
          <p:nvPr/>
        </p:nvPicPr>
        <p:blipFill>
          <a:blip r:embed="rId18"/>
          <a:stretch/>
        </p:blipFill>
        <p:spPr>
          <a:xfrm>
            <a:off x="3681720" y="5635080"/>
            <a:ext cx="467640" cy="767520"/>
          </a:xfrm>
          <a:prstGeom prst="rect">
            <a:avLst/>
          </a:prstGeom>
          <a:ln w="0">
            <a:noFill/>
          </a:ln>
        </p:spPr>
      </p:pic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099960" y="3347640"/>
            <a:ext cx="1356480" cy="247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3250" spc="-1" strike="noStrike">
                <a:latin typeface="Calibri"/>
              </a:rPr>
              <a:t>Click to edit the title text format</a:t>
            </a:r>
            <a:endParaRPr b="0" lang="en-US" sz="3250" spc="-1" strike="noStrike">
              <a:latin typeface="Calibr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ADC664F-3986-4157-BB6F-3250DB66B908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19"/>
    <p:sldLayoutId id="2147483650" r:id="rId20"/>
    <p:sldLayoutId id="2147483651" r:id="rId21"/>
    <p:sldLayoutId id="2147483652" r:id="rId22"/>
    <p:sldLayoutId id="2147483653" r:id="rId23"/>
    <p:sldLayoutId id="2147483654" r:id="rId24"/>
    <p:sldLayoutId id="2147483655" r:id="rId25"/>
    <p:sldLayoutId id="2147483656" r:id="rId26"/>
    <p:sldLayoutId id="2147483657" r:id="rId27"/>
    <p:sldLayoutId id="2147483658" r:id="rId28"/>
    <p:sldLayoutId id="2147483659" r:id="rId29"/>
    <p:sldLayoutId id="2147483660" r:id="rId30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image" Target="../media/image19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object 2"/>
          <p:cNvSpPr/>
          <p:nvPr/>
        </p:nvSpPr>
        <p:spPr>
          <a:xfrm>
            <a:off x="3094560" y="6834960"/>
            <a:ext cx="1325520" cy="774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marL="12600">
              <a:lnSpc>
                <a:spcPct val="100000"/>
              </a:lnSpc>
              <a:spcBef>
                <a:spcPts val="96"/>
              </a:spcBef>
              <a:buNone/>
            </a:pPr>
            <a:r>
              <a:rPr b="0" lang="en-US" sz="5000" spc="-12" strike="noStrike">
                <a:solidFill>
                  <a:srgbClr val="ffffff"/>
                </a:solidFill>
                <a:latin typeface="Trebuchet MS"/>
              </a:rPr>
              <a:t>abril</a:t>
            </a:r>
            <a:endParaRPr b="0" lang="en-US" sz="5000" spc="-1" strike="noStrike">
              <a:latin typeface="Arial"/>
            </a:endParaRPr>
          </a:p>
        </p:txBody>
      </p:sp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3099960" y="3347640"/>
            <a:ext cx="1356480" cy="1797120"/>
          </a:xfrm>
          <a:prstGeom prst="rect">
            <a:avLst/>
          </a:prstGeom>
          <a:noFill/>
          <a:ln w="0">
            <a:noFill/>
          </a:ln>
        </p:spPr>
        <p:txBody>
          <a:bodyPr lIns="0" rIns="0" tIns="11520" bIns="0" anchor="t">
            <a:noAutofit/>
          </a:bodyPr>
          <a:p>
            <a:pPr marL="19080">
              <a:lnSpc>
                <a:spcPct val="100000"/>
              </a:lnSpc>
              <a:spcBef>
                <a:spcPts val="91"/>
              </a:spcBef>
              <a:buNone/>
            </a:pPr>
            <a:r>
              <a:rPr b="0" lang="en-US" sz="3250" spc="-126" strike="noStrike">
                <a:solidFill>
                  <a:srgbClr val="ffffff"/>
                </a:solidFill>
                <a:latin typeface="Arial Unicode MS"/>
              </a:rPr>
              <a:t>F</a:t>
            </a:r>
            <a:r>
              <a:rPr b="0" lang="en-US" sz="3250" spc="-381" strike="noStrike">
                <a:solidFill>
                  <a:srgbClr val="ffffff"/>
                </a:solidFill>
                <a:latin typeface="Arial Unicode MS"/>
              </a:rPr>
              <a:t> </a:t>
            </a:r>
            <a:r>
              <a:rPr b="0" lang="en-US" sz="3250" spc="-140" strike="noStrike">
                <a:solidFill>
                  <a:srgbClr val="ffffff"/>
                </a:solidFill>
                <a:latin typeface="Arial Unicode MS"/>
              </a:rPr>
              <a:t>E</a:t>
            </a:r>
            <a:r>
              <a:rPr b="0" lang="en-US" sz="3250" spc="-409" strike="noStrike">
                <a:solidFill>
                  <a:srgbClr val="ffffff"/>
                </a:solidFill>
                <a:latin typeface="Arial Unicode MS"/>
              </a:rPr>
              <a:t> </a:t>
            </a:r>
            <a:r>
              <a:rPr b="0" lang="en-US" sz="3250" spc="-114" strike="noStrike">
                <a:solidFill>
                  <a:srgbClr val="ffffff"/>
                </a:solidFill>
                <a:latin typeface="Arial Unicode MS"/>
              </a:rPr>
              <a:t>L</a:t>
            </a:r>
            <a:r>
              <a:rPr b="0" lang="en-US" sz="3250" spc="-375" strike="noStrike">
                <a:solidFill>
                  <a:srgbClr val="ffffff"/>
                </a:solidFill>
                <a:latin typeface="Arial Unicode MS"/>
              </a:rPr>
              <a:t> </a:t>
            </a:r>
            <a:r>
              <a:rPr b="0" lang="en-US" sz="3250" spc="-60" strike="noStrike">
                <a:solidFill>
                  <a:srgbClr val="ffffff"/>
                </a:solidFill>
                <a:latin typeface="Arial Unicode MS"/>
              </a:rPr>
              <a:t>I</a:t>
            </a:r>
            <a:r>
              <a:rPr b="0" lang="en-US" sz="3250" spc="-386" strike="noStrike">
                <a:solidFill>
                  <a:srgbClr val="ffffff"/>
                </a:solidFill>
                <a:latin typeface="Arial Unicode MS"/>
              </a:rPr>
              <a:t> </a:t>
            </a:r>
            <a:r>
              <a:rPr b="0" lang="en-US" sz="3250" spc="-52" strike="noStrike">
                <a:solidFill>
                  <a:srgbClr val="ffffff"/>
                </a:solidFill>
                <a:latin typeface="Arial Unicode MS"/>
              </a:rPr>
              <a:t>Z</a:t>
            </a:r>
            <a:endParaRPr b="0" lang="en-US" sz="3250" spc="-1" strike="noStrike">
              <a:latin typeface="Calibri"/>
            </a:endParaRPr>
          </a:p>
        </p:txBody>
      </p:sp>
      <p:pic>
        <p:nvPicPr>
          <p:cNvPr id="84" name="object 4" descr=""/>
          <p:cNvPicPr/>
          <p:nvPr/>
        </p:nvPicPr>
        <p:blipFill>
          <a:blip r:embed="rId1"/>
          <a:stretch/>
        </p:blipFill>
        <p:spPr>
          <a:xfrm>
            <a:off x="713160" y="655200"/>
            <a:ext cx="2404440" cy="2261160"/>
          </a:xfrm>
          <a:prstGeom prst="rect">
            <a:avLst/>
          </a:prstGeom>
          <a:ln w="0">
            <a:noFill/>
          </a:ln>
        </p:spPr>
      </p:pic>
      <p:pic>
        <p:nvPicPr>
          <p:cNvPr id="85" name="object 5" descr=""/>
          <p:cNvPicPr/>
          <p:nvPr/>
        </p:nvPicPr>
        <p:blipFill>
          <a:blip r:embed="rId2"/>
          <a:stretch/>
        </p:blipFill>
        <p:spPr>
          <a:xfrm>
            <a:off x="4861440" y="191880"/>
            <a:ext cx="2404440" cy="2261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2022-07-29T03:57:09Z</dcterms:created>
  <dc:creator/>
  <dc:description/>
  <dc:language>en-US</dc:language>
  <cp:lastModifiedBy/>
  <dcterms:modified xsi:type="dcterms:W3CDTF">2022-07-29T03:57:09Z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