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12AFE5-DC73-49E6-87C6-CD1E6A38A11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D83ABD-52DD-4275-8D27-DDAD719A773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A85A35-8C31-4136-B06C-4651407B334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025EF3-B89A-48F2-89EB-69929A7EE2F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1F3C6A-2655-4B28-B886-459DFCF5F82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B2800E-444F-4AD1-BCDC-754D3293FEA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3F8CB1-64C1-4CBE-B465-F7183A60A80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8DCADB-2575-4A00-9BE5-D393C51221C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50186E-EAC2-407E-9808-7408DB84972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346617-0728-4133-B3E6-FA6D9F59248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78BBAC-EF9F-4AC3-84C6-EB0F71AFF02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8BC9D1-6417-4EEE-A4D7-39654B3E48A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977B511-5636-48D9-BA45-78676542EA9C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object 2"/>
          <p:cNvGrpSpPr/>
          <p:nvPr/>
        </p:nvGrpSpPr>
        <p:grpSpPr>
          <a:xfrm>
            <a:off x="2880" y="0"/>
            <a:ext cx="7549560" cy="10676880"/>
            <a:chOff x="2880" y="0"/>
            <a:chExt cx="7549560" cy="10676880"/>
          </a:xfrm>
        </p:grpSpPr>
        <p:pic>
          <p:nvPicPr>
            <p:cNvPr id="40" name="object 3" descr=""/>
            <p:cNvPicPr/>
            <p:nvPr/>
          </p:nvPicPr>
          <p:blipFill>
            <a:blip r:embed="rId1"/>
            <a:stretch/>
          </p:blipFill>
          <p:spPr>
            <a:xfrm>
              <a:off x="2880" y="0"/>
              <a:ext cx="7549560" cy="106768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1" name="object 4"/>
            <p:cNvSpPr/>
            <p:nvPr/>
          </p:nvSpPr>
          <p:spPr>
            <a:xfrm>
              <a:off x="771120" y="0"/>
              <a:ext cx="6007320" cy="10674000"/>
            </a:xfrm>
            <a:custGeom>
              <a:avLst/>
              <a:gdLst/>
              <a:ahLst/>
              <a:rect l="l" t="t" r="r" b="b"/>
              <a:pathLst>
                <a:path w="6007734" h="10674350">
                  <a:moveTo>
                    <a:pt x="6007608" y="0"/>
                  </a:moveTo>
                  <a:lnTo>
                    <a:pt x="0" y="0"/>
                  </a:lnTo>
                  <a:lnTo>
                    <a:pt x="0" y="10674096"/>
                  </a:lnTo>
                  <a:lnTo>
                    <a:pt x="6007608" y="10674096"/>
                  </a:lnTo>
                  <a:lnTo>
                    <a:pt x="6007608" y="0"/>
                  </a:lnTo>
                  <a:close/>
                </a:path>
              </a:pathLst>
            </a:custGeom>
            <a:solidFill>
              <a:srgbClr val="1d1e1c">
                <a:alpha val="16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2" name="object 5" descr=""/>
            <p:cNvPicPr/>
            <p:nvPr/>
          </p:nvPicPr>
          <p:blipFill>
            <a:blip r:embed="rId2"/>
            <a:stretch/>
          </p:blipFill>
          <p:spPr>
            <a:xfrm>
              <a:off x="2310480" y="1789200"/>
              <a:ext cx="2959200" cy="5025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3" name="object 6"/>
            <p:cNvSpPr/>
            <p:nvPr/>
          </p:nvSpPr>
          <p:spPr>
            <a:xfrm>
              <a:off x="2303640" y="3001680"/>
              <a:ext cx="2820240" cy="1169280"/>
            </a:xfrm>
            <a:custGeom>
              <a:avLst/>
              <a:gdLst/>
              <a:ahLst/>
              <a:rect l="l" t="t" r="r" b="b"/>
              <a:pathLst>
                <a:path w="2820670" h="1169670">
                  <a:moveTo>
                    <a:pt x="210947" y="804799"/>
                  </a:moveTo>
                  <a:lnTo>
                    <a:pt x="0" y="823595"/>
                  </a:lnTo>
                  <a:lnTo>
                    <a:pt x="3650" y="880448"/>
                  </a:lnTo>
                  <a:lnTo>
                    <a:pt x="14600" y="932391"/>
                  </a:lnTo>
                  <a:lnTo>
                    <a:pt x="32845" y="979423"/>
                  </a:lnTo>
                  <a:lnTo>
                    <a:pt x="58382" y="1021545"/>
                  </a:lnTo>
                  <a:lnTo>
                    <a:pt x="91207" y="1058756"/>
                  </a:lnTo>
                  <a:lnTo>
                    <a:pt x="131318" y="1091057"/>
                  </a:lnTo>
                  <a:lnTo>
                    <a:pt x="166160" y="1111872"/>
                  </a:lnTo>
                  <a:lnTo>
                    <a:pt x="205813" y="1129473"/>
                  </a:lnTo>
                  <a:lnTo>
                    <a:pt x="250279" y="1143864"/>
                  </a:lnTo>
                  <a:lnTo>
                    <a:pt x="299565" y="1155050"/>
                  </a:lnTo>
                  <a:lnTo>
                    <a:pt x="353673" y="1163034"/>
                  </a:lnTo>
                  <a:lnTo>
                    <a:pt x="412609" y="1167821"/>
                  </a:lnTo>
                  <a:lnTo>
                    <a:pt x="476376" y="1169416"/>
                  </a:lnTo>
                  <a:lnTo>
                    <a:pt x="534045" y="1168058"/>
                  </a:lnTo>
                  <a:lnTo>
                    <a:pt x="588369" y="1163984"/>
                  </a:lnTo>
                  <a:lnTo>
                    <a:pt x="639350" y="1157193"/>
                  </a:lnTo>
                  <a:lnTo>
                    <a:pt x="686990" y="1147683"/>
                  </a:lnTo>
                  <a:lnTo>
                    <a:pt x="731291" y="1135452"/>
                  </a:lnTo>
                  <a:lnTo>
                    <a:pt x="772253" y="1120499"/>
                  </a:lnTo>
                  <a:lnTo>
                    <a:pt x="809878" y="1102822"/>
                  </a:lnTo>
                  <a:lnTo>
                    <a:pt x="844169" y="1082421"/>
                  </a:lnTo>
                  <a:lnTo>
                    <a:pt x="878792" y="1055004"/>
                  </a:lnTo>
                  <a:lnTo>
                    <a:pt x="897927" y="1033780"/>
                  </a:lnTo>
                  <a:lnTo>
                    <a:pt x="474853" y="1033780"/>
                  </a:lnTo>
                  <a:lnTo>
                    <a:pt x="418367" y="1030733"/>
                  </a:lnTo>
                  <a:lnTo>
                    <a:pt x="368347" y="1021603"/>
                  </a:lnTo>
                  <a:lnTo>
                    <a:pt x="324780" y="1006401"/>
                  </a:lnTo>
                  <a:lnTo>
                    <a:pt x="287655" y="985139"/>
                  </a:lnTo>
                  <a:lnTo>
                    <a:pt x="257363" y="955639"/>
                  </a:lnTo>
                  <a:lnTo>
                    <a:pt x="234489" y="915733"/>
                  </a:lnTo>
                  <a:lnTo>
                    <a:pt x="219021" y="865445"/>
                  </a:lnTo>
                  <a:lnTo>
                    <a:pt x="210947" y="804799"/>
                  </a:lnTo>
                  <a:close/>
                  <a:moveTo>
                    <a:pt x="974725" y="0"/>
                  </a:moveTo>
                  <a:lnTo>
                    <a:pt x="740282" y="0"/>
                  </a:lnTo>
                  <a:lnTo>
                    <a:pt x="740282" y="792226"/>
                  </a:lnTo>
                  <a:lnTo>
                    <a:pt x="738352" y="840680"/>
                  </a:lnTo>
                  <a:lnTo>
                    <a:pt x="732551" y="882586"/>
                  </a:lnTo>
                  <a:lnTo>
                    <a:pt x="709294" y="946658"/>
                  </a:lnTo>
                  <a:lnTo>
                    <a:pt x="676703" y="981122"/>
                  </a:lnTo>
                  <a:lnTo>
                    <a:pt x="623062" y="1009015"/>
                  </a:lnTo>
                  <a:lnTo>
                    <a:pt x="553910" y="1027588"/>
                  </a:lnTo>
                  <a:lnTo>
                    <a:pt x="515620" y="1032232"/>
                  </a:lnTo>
                  <a:lnTo>
                    <a:pt x="474853" y="1033780"/>
                  </a:lnTo>
                  <a:lnTo>
                    <a:pt x="897927" y="1033780"/>
                  </a:lnTo>
                  <a:lnTo>
                    <a:pt x="932076" y="984906"/>
                  </a:lnTo>
                  <a:lnTo>
                    <a:pt x="950731" y="942220"/>
                  </a:lnTo>
                  <a:lnTo>
                    <a:pt x="964059" y="894440"/>
                  </a:lnTo>
                  <a:lnTo>
                    <a:pt x="972058" y="841564"/>
                  </a:lnTo>
                  <a:lnTo>
                    <a:pt x="974725" y="783590"/>
                  </a:lnTo>
                  <a:lnTo>
                    <a:pt x="974725" y="0"/>
                  </a:lnTo>
                  <a:close/>
                  <a:moveTo>
                    <a:pt x="1321435" y="316865"/>
                  </a:moveTo>
                  <a:lnTo>
                    <a:pt x="1233804" y="316865"/>
                  </a:lnTo>
                  <a:lnTo>
                    <a:pt x="1233886" y="837872"/>
                  </a:lnTo>
                  <a:lnTo>
                    <a:pt x="1234711" y="887593"/>
                  </a:lnTo>
                  <a:lnTo>
                    <a:pt x="1237440" y="936132"/>
                  </a:lnTo>
                  <a:lnTo>
                    <a:pt x="1242002" y="978600"/>
                  </a:lnTo>
                  <a:lnTo>
                    <a:pt x="1257478" y="1046868"/>
                  </a:lnTo>
                  <a:lnTo>
                    <a:pt x="1286521" y="1101923"/>
                  </a:lnTo>
                  <a:lnTo>
                    <a:pt x="1329360" y="1144168"/>
                  </a:lnTo>
                  <a:lnTo>
                    <a:pt x="1381851" y="1165937"/>
                  </a:lnTo>
                  <a:lnTo>
                    <a:pt x="1411477" y="1168654"/>
                  </a:lnTo>
                  <a:lnTo>
                    <a:pt x="1436719" y="1166459"/>
                  </a:lnTo>
                  <a:lnTo>
                    <a:pt x="1483201" y="1148830"/>
                  </a:lnTo>
                  <a:lnTo>
                    <a:pt x="1524329" y="1113514"/>
                  </a:lnTo>
                  <a:lnTo>
                    <a:pt x="1560056" y="1060606"/>
                  </a:lnTo>
                  <a:lnTo>
                    <a:pt x="1566541" y="1047115"/>
                  </a:lnTo>
                  <a:lnTo>
                    <a:pt x="1428114" y="1047115"/>
                  </a:lnTo>
                  <a:lnTo>
                    <a:pt x="1411614" y="1045471"/>
                  </a:lnTo>
                  <a:lnTo>
                    <a:pt x="1367663" y="1020826"/>
                  </a:lnTo>
                  <a:lnTo>
                    <a:pt x="1337194" y="971694"/>
                  </a:lnTo>
                  <a:lnTo>
                    <a:pt x="1326953" y="923926"/>
                  </a:lnTo>
                  <a:lnTo>
                    <a:pt x="1322052" y="837872"/>
                  </a:lnTo>
                  <a:lnTo>
                    <a:pt x="1321435" y="778891"/>
                  </a:lnTo>
                  <a:lnTo>
                    <a:pt x="1321435" y="316865"/>
                  </a:lnTo>
                  <a:close/>
                  <a:moveTo>
                    <a:pt x="1654683" y="1027557"/>
                  </a:moveTo>
                  <a:lnTo>
                    <a:pt x="1575943" y="1027557"/>
                  </a:lnTo>
                  <a:lnTo>
                    <a:pt x="1575943" y="1149858"/>
                  </a:lnTo>
                  <a:lnTo>
                    <a:pt x="1654683" y="1149858"/>
                  </a:lnTo>
                  <a:lnTo>
                    <a:pt x="1654683" y="1027557"/>
                  </a:lnTo>
                  <a:close/>
                  <a:moveTo>
                    <a:pt x="1654683" y="316865"/>
                  </a:moveTo>
                  <a:lnTo>
                    <a:pt x="1566418" y="316865"/>
                  </a:lnTo>
                  <a:lnTo>
                    <a:pt x="1566418" y="763143"/>
                  </a:lnTo>
                  <a:lnTo>
                    <a:pt x="1564253" y="835487"/>
                  </a:lnTo>
                  <a:lnTo>
                    <a:pt x="1557766" y="895556"/>
                  </a:lnTo>
                  <a:lnTo>
                    <a:pt x="1546969" y="943361"/>
                  </a:lnTo>
                  <a:lnTo>
                    <a:pt x="1531874" y="978916"/>
                  </a:lnTo>
                  <a:lnTo>
                    <a:pt x="1485661" y="1030065"/>
                  </a:lnTo>
                  <a:lnTo>
                    <a:pt x="1428114" y="1047115"/>
                  </a:lnTo>
                  <a:lnTo>
                    <a:pt x="1566541" y="1047115"/>
                  </a:lnTo>
                  <a:lnTo>
                    <a:pt x="1575943" y="1027557"/>
                  </a:lnTo>
                  <a:lnTo>
                    <a:pt x="1654683" y="1027557"/>
                  </a:lnTo>
                  <a:lnTo>
                    <a:pt x="1654683" y="316865"/>
                  </a:lnTo>
                  <a:close/>
                  <a:moveTo>
                    <a:pt x="1885441" y="0"/>
                  </a:moveTo>
                  <a:lnTo>
                    <a:pt x="1791970" y="0"/>
                  </a:lnTo>
                  <a:lnTo>
                    <a:pt x="1791970" y="1149858"/>
                  </a:lnTo>
                  <a:lnTo>
                    <a:pt x="1885441" y="1149858"/>
                  </a:lnTo>
                  <a:lnTo>
                    <a:pt x="1885441" y="0"/>
                  </a:lnTo>
                  <a:close/>
                  <a:moveTo>
                    <a:pt x="2235708" y="316865"/>
                  </a:moveTo>
                  <a:lnTo>
                    <a:pt x="2077720" y="316865"/>
                  </a:lnTo>
                  <a:lnTo>
                    <a:pt x="2077720" y="1149858"/>
                  </a:lnTo>
                  <a:lnTo>
                    <a:pt x="2235708" y="1149858"/>
                  </a:lnTo>
                  <a:lnTo>
                    <a:pt x="2235708" y="316865"/>
                  </a:lnTo>
                  <a:close/>
                  <a:moveTo>
                    <a:pt x="2235708" y="0"/>
                  </a:moveTo>
                  <a:lnTo>
                    <a:pt x="2077720" y="0"/>
                  </a:lnTo>
                  <a:lnTo>
                    <a:pt x="2077720" y="162433"/>
                  </a:lnTo>
                  <a:lnTo>
                    <a:pt x="2235708" y="162433"/>
                  </a:lnTo>
                  <a:lnTo>
                    <a:pt x="2235708" y="0"/>
                  </a:lnTo>
                  <a:close/>
                  <a:moveTo>
                    <a:pt x="2602738" y="298069"/>
                  </a:moveTo>
                  <a:lnTo>
                    <a:pt x="2557563" y="304928"/>
                  </a:lnTo>
                  <a:lnTo>
                    <a:pt x="2516520" y="325516"/>
                  </a:lnTo>
                  <a:lnTo>
                    <a:pt x="2479597" y="359844"/>
                  </a:lnTo>
                  <a:lnTo>
                    <a:pt x="2446782" y="407924"/>
                  </a:lnTo>
                  <a:lnTo>
                    <a:pt x="2416575" y="479275"/>
                  </a:lnTo>
                  <a:lnTo>
                    <a:pt x="2405264" y="521440"/>
                  </a:lnTo>
                  <a:lnTo>
                    <a:pt x="2396473" y="567936"/>
                  </a:lnTo>
                  <a:lnTo>
                    <a:pt x="2390200" y="618764"/>
                  </a:lnTo>
                  <a:lnTo>
                    <a:pt x="2386439" y="673926"/>
                  </a:lnTo>
                  <a:lnTo>
                    <a:pt x="2385187" y="733425"/>
                  </a:lnTo>
                  <a:lnTo>
                    <a:pt x="2386454" y="792682"/>
                  </a:lnTo>
                  <a:lnTo>
                    <a:pt x="2390256" y="847665"/>
                  </a:lnTo>
                  <a:lnTo>
                    <a:pt x="2396593" y="898376"/>
                  </a:lnTo>
                  <a:lnTo>
                    <a:pt x="2405465" y="944818"/>
                  </a:lnTo>
                  <a:lnTo>
                    <a:pt x="2416872" y="986991"/>
                  </a:lnTo>
                  <a:lnTo>
                    <a:pt x="2430813" y="1024899"/>
                  </a:lnTo>
                  <a:lnTo>
                    <a:pt x="2480294" y="1106717"/>
                  </a:lnTo>
                  <a:lnTo>
                    <a:pt x="2517203" y="1141126"/>
                  </a:lnTo>
                  <a:lnTo>
                    <a:pt x="2558018" y="1161772"/>
                  </a:lnTo>
                  <a:lnTo>
                    <a:pt x="2602738" y="1168654"/>
                  </a:lnTo>
                  <a:lnTo>
                    <a:pt x="2648077" y="1161796"/>
                  </a:lnTo>
                  <a:lnTo>
                    <a:pt x="2689225" y="1141222"/>
                  </a:lnTo>
                  <a:lnTo>
                    <a:pt x="2726182" y="1106931"/>
                  </a:lnTo>
                  <a:lnTo>
                    <a:pt x="2758948" y="1058926"/>
                  </a:lnTo>
                  <a:lnTo>
                    <a:pt x="2762011" y="1052576"/>
                  </a:lnTo>
                  <a:lnTo>
                    <a:pt x="2604897" y="1052576"/>
                  </a:lnTo>
                  <a:lnTo>
                    <a:pt x="2576486" y="1047646"/>
                  </a:lnTo>
                  <a:lnTo>
                    <a:pt x="2526905" y="1008213"/>
                  </a:lnTo>
                  <a:lnTo>
                    <a:pt x="2505710" y="973709"/>
                  </a:lnTo>
                  <a:lnTo>
                    <a:pt x="2480106" y="897279"/>
                  </a:lnTo>
                  <a:lnTo>
                    <a:pt x="2472105" y="849158"/>
                  </a:lnTo>
                  <a:lnTo>
                    <a:pt x="2467305" y="794417"/>
                  </a:lnTo>
                  <a:lnTo>
                    <a:pt x="2465704" y="733044"/>
                  </a:lnTo>
                  <a:lnTo>
                    <a:pt x="2467230" y="673926"/>
                  </a:lnTo>
                  <a:lnTo>
                    <a:pt x="2471992" y="617807"/>
                  </a:lnTo>
                  <a:lnTo>
                    <a:pt x="2479859" y="569896"/>
                  </a:lnTo>
                  <a:lnTo>
                    <a:pt x="2490885" y="528466"/>
                  </a:lnTo>
                  <a:lnTo>
                    <a:pt x="2525891" y="458777"/>
                  </a:lnTo>
                  <a:lnTo>
                    <a:pt x="2573619" y="419101"/>
                  </a:lnTo>
                  <a:lnTo>
                    <a:pt x="2600579" y="414147"/>
                  </a:lnTo>
                  <a:lnTo>
                    <a:pt x="2760954" y="414147"/>
                  </a:lnTo>
                  <a:lnTo>
                    <a:pt x="2757932" y="407924"/>
                  </a:lnTo>
                  <a:lnTo>
                    <a:pt x="2724806" y="359844"/>
                  </a:lnTo>
                  <a:lnTo>
                    <a:pt x="2687907" y="325516"/>
                  </a:lnTo>
                  <a:lnTo>
                    <a:pt x="2647221" y="304928"/>
                  </a:lnTo>
                  <a:lnTo>
                    <a:pt x="2602738" y="298069"/>
                  </a:lnTo>
                  <a:close/>
                  <a:moveTo>
                    <a:pt x="2760954" y="414147"/>
                  </a:moveTo>
                  <a:lnTo>
                    <a:pt x="2600579" y="414147"/>
                  </a:lnTo>
                  <a:lnTo>
                    <a:pt x="2628989" y="419078"/>
                  </a:lnTo>
                  <a:lnTo>
                    <a:pt x="2654982" y="433879"/>
                  </a:lnTo>
                  <a:lnTo>
                    <a:pt x="2699766" y="493141"/>
                  </a:lnTo>
                  <a:lnTo>
                    <a:pt x="2725369" y="569393"/>
                  </a:lnTo>
                  <a:lnTo>
                    <a:pt x="2733370" y="617380"/>
                  </a:lnTo>
                  <a:lnTo>
                    <a:pt x="2738170" y="671932"/>
                  </a:lnTo>
                  <a:lnTo>
                    <a:pt x="2739771" y="733044"/>
                  </a:lnTo>
                  <a:lnTo>
                    <a:pt x="2738216" y="792682"/>
                  </a:lnTo>
                  <a:lnTo>
                    <a:pt x="2733423" y="848305"/>
                  </a:lnTo>
                  <a:lnTo>
                    <a:pt x="2725478" y="896273"/>
                  </a:lnTo>
                  <a:lnTo>
                    <a:pt x="2714346" y="937816"/>
                  </a:lnTo>
                  <a:lnTo>
                    <a:pt x="2679209" y="1007784"/>
                  </a:lnTo>
                  <a:lnTo>
                    <a:pt x="2631636" y="1047599"/>
                  </a:lnTo>
                  <a:lnTo>
                    <a:pt x="2604897" y="1052576"/>
                  </a:lnTo>
                  <a:lnTo>
                    <a:pt x="2762011" y="1052576"/>
                  </a:lnTo>
                  <a:lnTo>
                    <a:pt x="2788992" y="986784"/>
                  </a:lnTo>
                  <a:lnTo>
                    <a:pt x="2800259" y="943716"/>
                  </a:lnTo>
                  <a:lnTo>
                    <a:pt x="2809022" y="895982"/>
                  </a:lnTo>
                  <a:lnTo>
                    <a:pt x="2815281" y="843583"/>
                  </a:lnTo>
                  <a:lnTo>
                    <a:pt x="2819037" y="786518"/>
                  </a:lnTo>
                  <a:lnTo>
                    <a:pt x="2820289" y="724789"/>
                  </a:lnTo>
                  <a:lnTo>
                    <a:pt x="2818562" y="658463"/>
                  </a:lnTo>
                  <a:lnTo>
                    <a:pt x="2813379" y="597539"/>
                  </a:lnTo>
                  <a:lnTo>
                    <a:pt x="2804731" y="542020"/>
                  </a:lnTo>
                  <a:lnTo>
                    <a:pt x="2792612" y="491908"/>
                  </a:lnTo>
                  <a:lnTo>
                    <a:pt x="2777014" y="447208"/>
                  </a:lnTo>
                  <a:lnTo>
                    <a:pt x="2760954" y="414147"/>
                  </a:lnTo>
                  <a:close/>
                </a:path>
              </a:pathLst>
            </a:custGeom>
            <a:solidFill>
              <a:srgbClr val="7d4e2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" name="object 7"/>
            <p:cNvSpPr/>
            <p:nvPr/>
          </p:nvSpPr>
          <p:spPr>
            <a:xfrm>
              <a:off x="2303640" y="3001680"/>
              <a:ext cx="2820240" cy="1169280"/>
            </a:xfrm>
            <a:custGeom>
              <a:avLst/>
              <a:gdLst/>
              <a:ahLst/>
              <a:rect l="l" t="t" r="r" b="b"/>
              <a:pathLst>
                <a:path w="2820670" h="1169670">
                  <a:moveTo>
                    <a:pt x="740282" y="0"/>
                  </a:moveTo>
                  <a:lnTo>
                    <a:pt x="974725" y="0"/>
                  </a:lnTo>
                  <a:lnTo>
                    <a:pt x="974725" y="783590"/>
                  </a:lnTo>
                  <a:lnTo>
                    <a:pt x="972058" y="841564"/>
                  </a:lnTo>
                  <a:lnTo>
                    <a:pt x="964059" y="894440"/>
                  </a:lnTo>
                  <a:lnTo>
                    <a:pt x="950731" y="942220"/>
                  </a:lnTo>
                  <a:lnTo>
                    <a:pt x="932076" y="984906"/>
                  </a:lnTo>
                  <a:lnTo>
                    <a:pt x="908096" y="1022499"/>
                  </a:lnTo>
                  <a:lnTo>
                    <a:pt x="878792" y="1055004"/>
                  </a:lnTo>
                  <a:lnTo>
                    <a:pt x="844169" y="1082421"/>
                  </a:lnTo>
                  <a:lnTo>
                    <a:pt x="809878" y="1102822"/>
                  </a:lnTo>
                  <a:lnTo>
                    <a:pt x="772253" y="1120499"/>
                  </a:lnTo>
                  <a:lnTo>
                    <a:pt x="731291" y="1135452"/>
                  </a:lnTo>
                  <a:lnTo>
                    <a:pt x="686990" y="1147683"/>
                  </a:lnTo>
                  <a:lnTo>
                    <a:pt x="639350" y="1157193"/>
                  </a:lnTo>
                  <a:lnTo>
                    <a:pt x="588369" y="1163984"/>
                  </a:lnTo>
                  <a:lnTo>
                    <a:pt x="534045" y="1168058"/>
                  </a:lnTo>
                  <a:lnTo>
                    <a:pt x="476376" y="1169416"/>
                  </a:lnTo>
                  <a:lnTo>
                    <a:pt x="412609" y="1167821"/>
                  </a:lnTo>
                  <a:lnTo>
                    <a:pt x="353673" y="1163034"/>
                  </a:lnTo>
                  <a:lnTo>
                    <a:pt x="299565" y="1155050"/>
                  </a:lnTo>
                  <a:lnTo>
                    <a:pt x="250279" y="1143864"/>
                  </a:lnTo>
                  <a:lnTo>
                    <a:pt x="205813" y="1129473"/>
                  </a:lnTo>
                  <a:lnTo>
                    <a:pt x="166160" y="1111872"/>
                  </a:lnTo>
                  <a:lnTo>
                    <a:pt x="131318" y="1091057"/>
                  </a:lnTo>
                  <a:lnTo>
                    <a:pt x="91207" y="1058756"/>
                  </a:lnTo>
                  <a:lnTo>
                    <a:pt x="58382" y="1021545"/>
                  </a:lnTo>
                  <a:lnTo>
                    <a:pt x="32845" y="979423"/>
                  </a:lnTo>
                  <a:lnTo>
                    <a:pt x="14600" y="932391"/>
                  </a:lnTo>
                  <a:lnTo>
                    <a:pt x="3650" y="880448"/>
                  </a:lnTo>
                  <a:lnTo>
                    <a:pt x="0" y="823595"/>
                  </a:lnTo>
                  <a:lnTo>
                    <a:pt x="210947" y="804799"/>
                  </a:lnTo>
                  <a:lnTo>
                    <a:pt x="219021" y="865445"/>
                  </a:lnTo>
                  <a:lnTo>
                    <a:pt x="234489" y="915733"/>
                  </a:lnTo>
                  <a:lnTo>
                    <a:pt x="257363" y="955639"/>
                  </a:lnTo>
                  <a:lnTo>
                    <a:pt x="287655" y="985139"/>
                  </a:lnTo>
                  <a:lnTo>
                    <a:pt x="324780" y="1006401"/>
                  </a:lnTo>
                  <a:lnTo>
                    <a:pt x="368347" y="1021603"/>
                  </a:lnTo>
                  <a:lnTo>
                    <a:pt x="418367" y="1030733"/>
                  </a:lnTo>
                  <a:lnTo>
                    <a:pt x="474853" y="1033780"/>
                  </a:lnTo>
                  <a:lnTo>
                    <a:pt x="515620" y="1032232"/>
                  </a:lnTo>
                  <a:lnTo>
                    <a:pt x="553910" y="1027588"/>
                  </a:lnTo>
                  <a:lnTo>
                    <a:pt x="623062" y="1009015"/>
                  </a:lnTo>
                  <a:lnTo>
                    <a:pt x="676703" y="981122"/>
                  </a:lnTo>
                  <a:lnTo>
                    <a:pt x="709294" y="946658"/>
                  </a:lnTo>
                  <a:lnTo>
                    <a:pt x="732551" y="882586"/>
                  </a:lnTo>
                  <a:lnTo>
                    <a:pt x="738352" y="840680"/>
                  </a:lnTo>
                  <a:lnTo>
                    <a:pt x="740282" y="792226"/>
                  </a:lnTo>
                  <a:lnTo>
                    <a:pt x="740282" y="0"/>
                  </a:lnTo>
                  <a:close/>
                  <a:moveTo>
                    <a:pt x="1233804" y="316865"/>
                  </a:moveTo>
                  <a:lnTo>
                    <a:pt x="1321435" y="316865"/>
                  </a:lnTo>
                  <a:lnTo>
                    <a:pt x="1321435" y="778891"/>
                  </a:lnTo>
                  <a:lnTo>
                    <a:pt x="1322052" y="837872"/>
                  </a:lnTo>
                  <a:lnTo>
                    <a:pt x="1323895" y="886221"/>
                  </a:lnTo>
                  <a:lnTo>
                    <a:pt x="1331214" y="950976"/>
                  </a:lnTo>
                  <a:lnTo>
                    <a:pt x="1345247" y="990234"/>
                  </a:lnTo>
                  <a:lnTo>
                    <a:pt x="1381377" y="1032327"/>
                  </a:lnTo>
                  <a:lnTo>
                    <a:pt x="1428114" y="1047115"/>
                  </a:lnTo>
                  <a:lnTo>
                    <a:pt x="1458311" y="1042852"/>
                  </a:lnTo>
                  <a:lnTo>
                    <a:pt x="1510178" y="1008753"/>
                  </a:lnTo>
                  <a:lnTo>
                    <a:pt x="1546969" y="943361"/>
                  </a:lnTo>
                  <a:lnTo>
                    <a:pt x="1557766" y="895556"/>
                  </a:lnTo>
                  <a:lnTo>
                    <a:pt x="1564253" y="835487"/>
                  </a:lnTo>
                  <a:lnTo>
                    <a:pt x="1566418" y="763143"/>
                  </a:lnTo>
                  <a:lnTo>
                    <a:pt x="1566418" y="316865"/>
                  </a:lnTo>
                  <a:lnTo>
                    <a:pt x="1654683" y="316865"/>
                  </a:lnTo>
                  <a:lnTo>
                    <a:pt x="1654683" y="1149858"/>
                  </a:lnTo>
                  <a:lnTo>
                    <a:pt x="1575943" y="1149858"/>
                  </a:lnTo>
                  <a:lnTo>
                    <a:pt x="1575943" y="1027557"/>
                  </a:lnTo>
                  <a:lnTo>
                    <a:pt x="1560056" y="1060606"/>
                  </a:lnTo>
                  <a:lnTo>
                    <a:pt x="1524329" y="1113514"/>
                  </a:lnTo>
                  <a:lnTo>
                    <a:pt x="1483201" y="1148830"/>
                  </a:lnTo>
                  <a:lnTo>
                    <a:pt x="1436719" y="1166459"/>
                  </a:lnTo>
                  <a:lnTo>
                    <a:pt x="1411477" y="1168654"/>
                  </a:lnTo>
                  <a:lnTo>
                    <a:pt x="1381851" y="1165937"/>
                  </a:lnTo>
                  <a:lnTo>
                    <a:pt x="1329360" y="1144168"/>
                  </a:lnTo>
                  <a:lnTo>
                    <a:pt x="1286521" y="1101923"/>
                  </a:lnTo>
                  <a:lnTo>
                    <a:pt x="1257478" y="1046868"/>
                  </a:lnTo>
                  <a:lnTo>
                    <a:pt x="1242002" y="978600"/>
                  </a:lnTo>
                  <a:lnTo>
                    <a:pt x="1237440" y="936132"/>
                  </a:lnTo>
                  <a:lnTo>
                    <a:pt x="1234711" y="887593"/>
                  </a:lnTo>
                  <a:lnTo>
                    <a:pt x="1233804" y="832993"/>
                  </a:lnTo>
                  <a:lnTo>
                    <a:pt x="1233804" y="316865"/>
                  </a:lnTo>
                  <a:close/>
                  <a:moveTo>
                    <a:pt x="1791970" y="0"/>
                  </a:moveTo>
                  <a:lnTo>
                    <a:pt x="1885441" y="0"/>
                  </a:lnTo>
                  <a:lnTo>
                    <a:pt x="1885441" y="1149858"/>
                  </a:lnTo>
                  <a:lnTo>
                    <a:pt x="1791970" y="1149858"/>
                  </a:lnTo>
                  <a:lnTo>
                    <a:pt x="1791970" y="0"/>
                  </a:lnTo>
                  <a:close/>
                  <a:moveTo>
                    <a:pt x="2077720" y="316865"/>
                  </a:moveTo>
                  <a:lnTo>
                    <a:pt x="2235708" y="316865"/>
                  </a:lnTo>
                  <a:lnTo>
                    <a:pt x="2235708" y="1149858"/>
                  </a:lnTo>
                  <a:lnTo>
                    <a:pt x="2077720" y="1149858"/>
                  </a:lnTo>
                  <a:lnTo>
                    <a:pt x="2077720" y="316865"/>
                  </a:lnTo>
                  <a:close/>
                  <a:moveTo>
                    <a:pt x="2077720" y="0"/>
                  </a:moveTo>
                  <a:lnTo>
                    <a:pt x="2235708" y="0"/>
                  </a:lnTo>
                  <a:lnTo>
                    <a:pt x="2235708" y="162433"/>
                  </a:lnTo>
                  <a:lnTo>
                    <a:pt x="2077720" y="162433"/>
                  </a:lnTo>
                  <a:lnTo>
                    <a:pt x="2077720" y="0"/>
                  </a:lnTo>
                  <a:close/>
                  <a:moveTo>
                    <a:pt x="2600579" y="414147"/>
                  </a:moveTo>
                  <a:lnTo>
                    <a:pt x="2548731" y="433974"/>
                  </a:lnTo>
                  <a:lnTo>
                    <a:pt x="2505075" y="493522"/>
                  </a:lnTo>
                  <a:lnTo>
                    <a:pt x="2479859" y="569896"/>
                  </a:lnTo>
                  <a:lnTo>
                    <a:pt x="2471992" y="617807"/>
                  </a:lnTo>
                  <a:lnTo>
                    <a:pt x="2467275" y="672191"/>
                  </a:lnTo>
                  <a:lnTo>
                    <a:pt x="2465704" y="733044"/>
                  </a:lnTo>
                  <a:lnTo>
                    <a:pt x="2467305" y="794417"/>
                  </a:lnTo>
                  <a:lnTo>
                    <a:pt x="2472105" y="849158"/>
                  </a:lnTo>
                  <a:lnTo>
                    <a:pt x="2480106" y="897279"/>
                  </a:lnTo>
                  <a:lnTo>
                    <a:pt x="2491308" y="938792"/>
                  </a:lnTo>
                  <a:lnTo>
                    <a:pt x="2526905" y="1008213"/>
                  </a:lnTo>
                  <a:lnTo>
                    <a:pt x="2576486" y="1047646"/>
                  </a:lnTo>
                  <a:lnTo>
                    <a:pt x="2604897" y="1052576"/>
                  </a:lnTo>
                  <a:lnTo>
                    <a:pt x="2631636" y="1047599"/>
                  </a:lnTo>
                  <a:lnTo>
                    <a:pt x="2679209" y="1007784"/>
                  </a:lnTo>
                  <a:lnTo>
                    <a:pt x="2700020" y="972947"/>
                  </a:lnTo>
                  <a:lnTo>
                    <a:pt x="2725478" y="896273"/>
                  </a:lnTo>
                  <a:lnTo>
                    <a:pt x="2733423" y="848305"/>
                  </a:lnTo>
                  <a:lnTo>
                    <a:pt x="2738185" y="793899"/>
                  </a:lnTo>
                  <a:lnTo>
                    <a:pt x="2739771" y="733044"/>
                  </a:lnTo>
                  <a:lnTo>
                    <a:pt x="2738170" y="671932"/>
                  </a:lnTo>
                  <a:lnTo>
                    <a:pt x="2733370" y="617380"/>
                  </a:lnTo>
                  <a:lnTo>
                    <a:pt x="2725369" y="569393"/>
                  </a:lnTo>
                  <a:lnTo>
                    <a:pt x="2714167" y="527978"/>
                  </a:lnTo>
                  <a:lnTo>
                    <a:pt x="2678570" y="458563"/>
                  </a:lnTo>
                  <a:lnTo>
                    <a:pt x="2628989" y="419078"/>
                  </a:lnTo>
                  <a:lnTo>
                    <a:pt x="2600579" y="414147"/>
                  </a:lnTo>
                  <a:close/>
                  <a:moveTo>
                    <a:pt x="2602738" y="298069"/>
                  </a:moveTo>
                  <a:lnTo>
                    <a:pt x="2647221" y="304928"/>
                  </a:lnTo>
                  <a:lnTo>
                    <a:pt x="2687907" y="325516"/>
                  </a:lnTo>
                  <a:lnTo>
                    <a:pt x="2724806" y="359844"/>
                  </a:lnTo>
                  <a:lnTo>
                    <a:pt x="2757932" y="407924"/>
                  </a:lnTo>
                  <a:lnTo>
                    <a:pt x="2777014" y="447208"/>
                  </a:lnTo>
                  <a:lnTo>
                    <a:pt x="2792612" y="491908"/>
                  </a:lnTo>
                  <a:lnTo>
                    <a:pt x="2804731" y="542020"/>
                  </a:lnTo>
                  <a:lnTo>
                    <a:pt x="2813379" y="597539"/>
                  </a:lnTo>
                  <a:lnTo>
                    <a:pt x="2818562" y="658463"/>
                  </a:lnTo>
                  <a:lnTo>
                    <a:pt x="2820289" y="724789"/>
                  </a:lnTo>
                  <a:lnTo>
                    <a:pt x="2819037" y="786518"/>
                  </a:lnTo>
                  <a:lnTo>
                    <a:pt x="2815281" y="843583"/>
                  </a:lnTo>
                  <a:lnTo>
                    <a:pt x="2809022" y="895982"/>
                  </a:lnTo>
                  <a:lnTo>
                    <a:pt x="2800259" y="943716"/>
                  </a:lnTo>
                  <a:lnTo>
                    <a:pt x="2788992" y="986784"/>
                  </a:lnTo>
                  <a:lnTo>
                    <a:pt x="2775222" y="1025188"/>
                  </a:lnTo>
                  <a:lnTo>
                    <a:pt x="2726182" y="1106931"/>
                  </a:lnTo>
                  <a:lnTo>
                    <a:pt x="2689225" y="1141222"/>
                  </a:lnTo>
                  <a:lnTo>
                    <a:pt x="2648077" y="1161796"/>
                  </a:lnTo>
                  <a:lnTo>
                    <a:pt x="2602738" y="1168654"/>
                  </a:lnTo>
                  <a:lnTo>
                    <a:pt x="2558018" y="1161772"/>
                  </a:lnTo>
                  <a:lnTo>
                    <a:pt x="2517203" y="1141126"/>
                  </a:lnTo>
                  <a:lnTo>
                    <a:pt x="2480294" y="1106717"/>
                  </a:lnTo>
                  <a:lnTo>
                    <a:pt x="2447290" y="1058545"/>
                  </a:lnTo>
                  <a:lnTo>
                    <a:pt x="2416872" y="986991"/>
                  </a:lnTo>
                  <a:lnTo>
                    <a:pt x="2405465" y="944818"/>
                  </a:lnTo>
                  <a:lnTo>
                    <a:pt x="2396593" y="898376"/>
                  </a:lnTo>
                  <a:lnTo>
                    <a:pt x="2390256" y="847665"/>
                  </a:lnTo>
                  <a:lnTo>
                    <a:pt x="2386454" y="792682"/>
                  </a:lnTo>
                  <a:lnTo>
                    <a:pt x="2385187" y="733425"/>
                  </a:lnTo>
                  <a:lnTo>
                    <a:pt x="2386439" y="673926"/>
                  </a:lnTo>
                  <a:lnTo>
                    <a:pt x="2390200" y="618764"/>
                  </a:lnTo>
                  <a:lnTo>
                    <a:pt x="2396473" y="567936"/>
                  </a:lnTo>
                  <a:lnTo>
                    <a:pt x="2405264" y="521440"/>
                  </a:lnTo>
                  <a:lnTo>
                    <a:pt x="2416575" y="479275"/>
                  </a:lnTo>
                  <a:lnTo>
                    <a:pt x="2430413" y="441436"/>
                  </a:lnTo>
                  <a:lnTo>
                    <a:pt x="2479597" y="359844"/>
                  </a:lnTo>
                  <a:lnTo>
                    <a:pt x="2516520" y="325516"/>
                  </a:lnTo>
                  <a:lnTo>
                    <a:pt x="2557563" y="304928"/>
                  </a:lnTo>
                  <a:lnTo>
                    <a:pt x="2602738" y="298069"/>
                  </a:lnTo>
                  <a:close/>
                </a:path>
              </a:pathLst>
            </a:custGeom>
            <a:noFill/>
            <a:ln w="9525">
              <a:solidFill>
                <a:srgbClr val="bebeb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5" name="object 8" descr=""/>
            <p:cNvPicPr/>
            <p:nvPr/>
          </p:nvPicPr>
          <p:blipFill>
            <a:blip r:embed="rId3"/>
            <a:stretch/>
          </p:blipFill>
          <p:spPr>
            <a:xfrm>
              <a:off x="2295000" y="2993040"/>
              <a:ext cx="2837160" cy="118548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2022-07-29T03:40:34Z</dcterms:created>
  <dc:creator/>
  <dc:description/>
  <dc:language>en-US</dc:language>
  <cp:lastModifiedBy/>
  <dcterms:modified xsi:type="dcterms:W3CDTF">2022-07-29T03:40:34Z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