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Gill Sans MT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44" y="0"/>
            <a:ext cx="7547609" cy="10674985"/>
          </a:xfrm>
          <a:custGeom>
            <a:avLst/>
            <a:gdLst/>
            <a:ahLst/>
            <a:cxn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CF6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563620" y="4915534"/>
            <a:ext cx="229235" cy="18478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20795" y="4909184"/>
            <a:ext cx="168275" cy="16954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444" y="7670796"/>
            <a:ext cx="3373754" cy="300418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85469" y="7729854"/>
            <a:ext cx="59055" cy="112395"/>
          </a:xfrm>
          <a:custGeom>
            <a:avLst/>
            <a:gdLst/>
            <a:ahLst/>
            <a:cxnLst/>
            <a:rect l="l" t="t" r="r" b="b"/>
            <a:pathLst>
              <a:path w="59054" h="112395">
                <a:moveTo>
                  <a:pt x="38100" y="0"/>
                </a:moveTo>
                <a:lnTo>
                  <a:pt x="14604" y="41274"/>
                </a:lnTo>
                <a:lnTo>
                  <a:pt x="1270" y="85724"/>
                </a:lnTo>
                <a:lnTo>
                  <a:pt x="0" y="97154"/>
                </a:lnTo>
                <a:lnTo>
                  <a:pt x="3809" y="107314"/>
                </a:lnTo>
                <a:lnTo>
                  <a:pt x="12064" y="112394"/>
                </a:lnTo>
                <a:lnTo>
                  <a:pt x="21589" y="112394"/>
                </a:lnTo>
                <a:lnTo>
                  <a:pt x="29845" y="106044"/>
                </a:lnTo>
                <a:lnTo>
                  <a:pt x="34925" y="97154"/>
                </a:lnTo>
                <a:lnTo>
                  <a:pt x="38100" y="87629"/>
                </a:lnTo>
                <a:lnTo>
                  <a:pt x="43814" y="68579"/>
                </a:lnTo>
                <a:lnTo>
                  <a:pt x="50164" y="48259"/>
                </a:lnTo>
                <a:lnTo>
                  <a:pt x="54609" y="38099"/>
                </a:lnTo>
                <a:lnTo>
                  <a:pt x="58420" y="27939"/>
                </a:lnTo>
                <a:lnTo>
                  <a:pt x="59054" y="13334"/>
                </a:lnTo>
                <a:lnTo>
                  <a:pt x="50800" y="2539"/>
                </a:lnTo>
                <a:lnTo>
                  <a:pt x="38100" y="0"/>
                </a:lnTo>
                <a:close/>
              </a:path>
            </a:pathLst>
          </a:custGeom>
          <a:solidFill>
            <a:srgbClr val="91451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71525" y="7729854"/>
            <a:ext cx="64769" cy="13461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307975" y="7271384"/>
            <a:ext cx="1011555" cy="493395"/>
          </a:xfrm>
          <a:custGeom>
            <a:avLst/>
            <a:gdLst/>
            <a:ahLst/>
            <a:cxnLst/>
            <a:rect l="l" t="t" r="r" b="b"/>
            <a:pathLst>
              <a:path w="1011555" h="493395">
                <a:moveTo>
                  <a:pt x="52705" y="212090"/>
                </a:moveTo>
                <a:lnTo>
                  <a:pt x="51435" y="203835"/>
                </a:lnTo>
                <a:lnTo>
                  <a:pt x="46355" y="196215"/>
                </a:lnTo>
                <a:lnTo>
                  <a:pt x="38735" y="191770"/>
                </a:lnTo>
                <a:lnTo>
                  <a:pt x="30480" y="189865"/>
                </a:lnTo>
                <a:lnTo>
                  <a:pt x="21590" y="191135"/>
                </a:lnTo>
                <a:lnTo>
                  <a:pt x="1270" y="245745"/>
                </a:lnTo>
                <a:lnTo>
                  <a:pt x="0" y="262255"/>
                </a:lnTo>
                <a:lnTo>
                  <a:pt x="3810" y="279400"/>
                </a:lnTo>
                <a:lnTo>
                  <a:pt x="10160" y="287020"/>
                </a:lnTo>
                <a:lnTo>
                  <a:pt x="19685" y="288925"/>
                </a:lnTo>
                <a:lnTo>
                  <a:pt x="29210" y="286385"/>
                </a:lnTo>
                <a:lnTo>
                  <a:pt x="49530" y="229870"/>
                </a:lnTo>
                <a:lnTo>
                  <a:pt x="52705" y="212090"/>
                </a:lnTo>
                <a:close/>
              </a:path>
              <a:path w="1011555" h="493395">
                <a:moveTo>
                  <a:pt x="204470" y="309880"/>
                </a:moveTo>
                <a:lnTo>
                  <a:pt x="198120" y="296545"/>
                </a:lnTo>
                <a:lnTo>
                  <a:pt x="186055" y="292100"/>
                </a:lnTo>
                <a:lnTo>
                  <a:pt x="173355" y="295910"/>
                </a:lnTo>
                <a:lnTo>
                  <a:pt x="168275" y="309245"/>
                </a:lnTo>
                <a:lnTo>
                  <a:pt x="165735" y="327025"/>
                </a:lnTo>
                <a:lnTo>
                  <a:pt x="152400" y="361315"/>
                </a:lnTo>
                <a:lnTo>
                  <a:pt x="149860" y="379095"/>
                </a:lnTo>
                <a:lnTo>
                  <a:pt x="153670" y="390525"/>
                </a:lnTo>
                <a:lnTo>
                  <a:pt x="163195" y="396875"/>
                </a:lnTo>
                <a:lnTo>
                  <a:pt x="173990" y="396240"/>
                </a:lnTo>
                <a:lnTo>
                  <a:pt x="183515" y="389255"/>
                </a:lnTo>
                <a:lnTo>
                  <a:pt x="188595" y="379730"/>
                </a:lnTo>
                <a:lnTo>
                  <a:pt x="191770" y="369570"/>
                </a:lnTo>
                <a:lnTo>
                  <a:pt x="196850" y="348615"/>
                </a:lnTo>
                <a:lnTo>
                  <a:pt x="200025" y="339090"/>
                </a:lnTo>
                <a:lnTo>
                  <a:pt x="202565" y="329565"/>
                </a:lnTo>
                <a:lnTo>
                  <a:pt x="203835" y="319405"/>
                </a:lnTo>
                <a:lnTo>
                  <a:pt x="204470" y="309880"/>
                </a:lnTo>
                <a:close/>
              </a:path>
              <a:path w="1011555" h="493395">
                <a:moveTo>
                  <a:pt x="294640" y="20955"/>
                </a:moveTo>
                <a:lnTo>
                  <a:pt x="290195" y="6350"/>
                </a:lnTo>
                <a:lnTo>
                  <a:pt x="276225" y="0"/>
                </a:lnTo>
                <a:lnTo>
                  <a:pt x="260985" y="1905"/>
                </a:lnTo>
                <a:lnTo>
                  <a:pt x="252095" y="14605"/>
                </a:lnTo>
                <a:lnTo>
                  <a:pt x="248285" y="33655"/>
                </a:lnTo>
                <a:lnTo>
                  <a:pt x="243840" y="52070"/>
                </a:lnTo>
                <a:lnTo>
                  <a:pt x="240030" y="70485"/>
                </a:lnTo>
                <a:lnTo>
                  <a:pt x="240665" y="89535"/>
                </a:lnTo>
                <a:lnTo>
                  <a:pt x="245745" y="99707"/>
                </a:lnTo>
                <a:lnTo>
                  <a:pt x="255270" y="103505"/>
                </a:lnTo>
                <a:lnTo>
                  <a:pt x="266700" y="101600"/>
                </a:lnTo>
                <a:lnTo>
                  <a:pt x="274955" y="95250"/>
                </a:lnTo>
                <a:lnTo>
                  <a:pt x="280035" y="86995"/>
                </a:lnTo>
                <a:lnTo>
                  <a:pt x="282575" y="78105"/>
                </a:lnTo>
                <a:lnTo>
                  <a:pt x="286385" y="59690"/>
                </a:lnTo>
                <a:lnTo>
                  <a:pt x="290830" y="40640"/>
                </a:lnTo>
                <a:lnTo>
                  <a:pt x="293370" y="31115"/>
                </a:lnTo>
                <a:lnTo>
                  <a:pt x="294640" y="20955"/>
                </a:lnTo>
                <a:close/>
              </a:path>
              <a:path w="1011555" h="493395">
                <a:moveTo>
                  <a:pt x="377825" y="226060"/>
                </a:moveTo>
                <a:lnTo>
                  <a:pt x="375920" y="210820"/>
                </a:lnTo>
                <a:lnTo>
                  <a:pt x="364490" y="203200"/>
                </a:lnTo>
                <a:lnTo>
                  <a:pt x="349885" y="203835"/>
                </a:lnTo>
                <a:lnTo>
                  <a:pt x="340360" y="215265"/>
                </a:lnTo>
                <a:lnTo>
                  <a:pt x="330835" y="247015"/>
                </a:lnTo>
                <a:lnTo>
                  <a:pt x="325755" y="262890"/>
                </a:lnTo>
                <a:lnTo>
                  <a:pt x="324485" y="271145"/>
                </a:lnTo>
                <a:lnTo>
                  <a:pt x="323850" y="279400"/>
                </a:lnTo>
                <a:lnTo>
                  <a:pt x="328295" y="290195"/>
                </a:lnTo>
                <a:lnTo>
                  <a:pt x="337185" y="296545"/>
                </a:lnTo>
                <a:lnTo>
                  <a:pt x="347345" y="295910"/>
                </a:lnTo>
                <a:lnTo>
                  <a:pt x="356870" y="288925"/>
                </a:lnTo>
                <a:lnTo>
                  <a:pt x="361315" y="281940"/>
                </a:lnTo>
                <a:lnTo>
                  <a:pt x="363855" y="274320"/>
                </a:lnTo>
                <a:lnTo>
                  <a:pt x="377825" y="226060"/>
                </a:lnTo>
                <a:close/>
              </a:path>
              <a:path w="1011555" h="493395">
                <a:moveTo>
                  <a:pt x="504825" y="49530"/>
                </a:moveTo>
                <a:lnTo>
                  <a:pt x="503555" y="41910"/>
                </a:lnTo>
                <a:lnTo>
                  <a:pt x="499110" y="35560"/>
                </a:lnTo>
                <a:lnTo>
                  <a:pt x="492760" y="30480"/>
                </a:lnTo>
                <a:lnTo>
                  <a:pt x="485140" y="29210"/>
                </a:lnTo>
                <a:lnTo>
                  <a:pt x="462915" y="57785"/>
                </a:lnTo>
                <a:lnTo>
                  <a:pt x="461010" y="66040"/>
                </a:lnTo>
                <a:lnTo>
                  <a:pt x="455930" y="82550"/>
                </a:lnTo>
                <a:lnTo>
                  <a:pt x="453390" y="91440"/>
                </a:lnTo>
                <a:lnTo>
                  <a:pt x="452755" y="100330"/>
                </a:lnTo>
                <a:lnTo>
                  <a:pt x="454660" y="108585"/>
                </a:lnTo>
                <a:lnTo>
                  <a:pt x="460375" y="115582"/>
                </a:lnTo>
                <a:lnTo>
                  <a:pt x="470535" y="120650"/>
                </a:lnTo>
                <a:lnTo>
                  <a:pt x="480060" y="119380"/>
                </a:lnTo>
                <a:lnTo>
                  <a:pt x="488315" y="113665"/>
                </a:lnTo>
                <a:lnTo>
                  <a:pt x="492125" y="103505"/>
                </a:lnTo>
                <a:lnTo>
                  <a:pt x="492760" y="97155"/>
                </a:lnTo>
                <a:lnTo>
                  <a:pt x="497205" y="89535"/>
                </a:lnTo>
                <a:lnTo>
                  <a:pt x="501015" y="74930"/>
                </a:lnTo>
                <a:lnTo>
                  <a:pt x="502920" y="66675"/>
                </a:lnTo>
                <a:lnTo>
                  <a:pt x="504190" y="58420"/>
                </a:lnTo>
                <a:lnTo>
                  <a:pt x="504825" y="49530"/>
                </a:lnTo>
                <a:close/>
              </a:path>
              <a:path w="1011555" h="493395">
                <a:moveTo>
                  <a:pt x="570230" y="240030"/>
                </a:moveTo>
                <a:lnTo>
                  <a:pt x="568325" y="226695"/>
                </a:lnTo>
                <a:lnTo>
                  <a:pt x="558165" y="219075"/>
                </a:lnTo>
                <a:lnTo>
                  <a:pt x="530860" y="250190"/>
                </a:lnTo>
                <a:lnTo>
                  <a:pt x="521335" y="290195"/>
                </a:lnTo>
                <a:lnTo>
                  <a:pt x="518160" y="309880"/>
                </a:lnTo>
                <a:lnTo>
                  <a:pt x="521957" y="321945"/>
                </a:lnTo>
                <a:lnTo>
                  <a:pt x="533400" y="327660"/>
                </a:lnTo>
                <a:lnTo>
                  <a:pt x="545465" y="325755"/>
                </a:lnTo>
                <a:lnTo>
                  <a:pt x="553085" y="315595"/>
                </a:lnTo>
                <a:lnTo>
                  <a:pt x="555625" y="306705"/>
                </a:lnTo>
                <a:lnTo>
                  <a:pt x="558800" y="288290"/>
                </a:lnTo>
                <a:lnTo>
                  <a:pt x="567690" y="249555"/>
                </a:lnTo>
                <a:lnTo>
                  <a:pt x="570230" y="240030"/>
                </a:lnTo>
                <a:close/>
              </a:path>
              <a:path w="1011555" h="493395">
                <a:moveTo>
                  <a:pt x="737235" y="128905"/>
                </a:moveTo>
                <a:lnTo>
                  <a:pt x="734695" y="113665"/>
                </a:lnTo>
                <a:lnTo>
                  <a:pt x="722630" y="105410"/>
                </a:lnTo>
                <a:lnTo>
                  <a:pt x="708660" y="106057"/>
                </a:lnTo>
                <a:lnTo>
                  <a:pt x="699135" y="118110"/>
                </a:lnTo>
                <a:lnTo>
                  <a:pt x="688975" y="158115"/>
                </a:lnTo>
                <a:lnTo>
                  <a:pt x="683260" y="177800"/>
                </a:lnTo>
                <a:lnTo>
                  <a:pt x="681355" y="187960"/>
                </a:lnTo>
                <a:lnTo>
                  <a:pt x="681355" y="198120"/>
                </a:lnTo>
                <a:lnTo>
                  <a:pt x="685800" y="208915"/>
                </a:lnTo>
                <a:lnTo>
                  <a:pt x="694055" y="214630"/>
                </a:lnTo>
                <a:lnTo>
                  <a:pt x="704215" y="214630"/>
                </a:lnTo>
                <a:lnTo>
                  <a:pt x="713740" y="207645"/>
                </a:lnTo>
                <a:lnTo>
                  <a:pt x="718820" y="198755"/>
                </a:lnTo>
                <a:lnTo>
                  <a:pt x="722630" y="189230"/>
                </a:lnTo>
                <a:lnTo>
                  <a:pt x="725170" y="179705"/>
                </a:lnTo>
                <a:lnTo>
                  <a:pt x="737235" y="128905"/>
                </a:lnTo>
                <a:close/>
              </a:path>
              <a:path w="1011555" h="493395">
                <a:moveTo>
                  <a:pt x="742315" y="422275"/>
                </a:moveTo>
                <a:lnTo>
                  <a:pt x="740410" y="407670"/>
                </a:lnTo>
                <a:lnTo>
                  <a:pt x="728980" y="399415"/>
                </a:lnTo>
                <a:lnTo>
                  <a:pt x="715645" y="400050"/>
                </a:lnTo>
                <a:lnTo>
                  <a:pt x="706120" y="411480"/>
                </a:lnTo>
                <a:lnTo>
                  <a:pt x="696595" y="443230"/>
                </a:lnTo>
                <a:lnTo>
                  <a:pt x="691515" y="459740"/>
                </a:lnTo>
                <a:lnTo>
                  <a:pt x="689610" y="467360"/>
                </a:lnTo>
                <a:lnTo>
                  <a:pt x="688975" y="475615"/>
                </a:lnTo>
                <a:lnTo>
                  <a:pt x="692785" y="487045"/>
                </a:lnTo>
                <a:lnTo>
                  <a:pt x="701675" y="493395"/>
                </a:lnTo>
                <a:lnTo>
                  <a:pt x="713105" y="492760"/>
                </a:lnTo>
                <a:lnTo>
                  <a:pt x="721995" y="485775"/>
                </a:lnTo>
                <a:lnTo>
                  <a:pt x="725805" y="478155"/>
                </a:lnTo>
                <a:lnTo>
                  <a:pt x="728980" y="470535"/>
                </a:lnTo>
                <a:lnTo>
                  <a:pt x="742315" y="422275"/>
                </a:lnTo>
                <a:close/>
              </a:path>
              <a:path w="1011555" h="493395">
                <a:moveTo>
                  <a:pt x="849630" y="259080"/>
                </a:moveTo>
                <a:lnTo>
                  <a:pt x="848995" y="245745"/>
                </a:lnTo>
                <a:lnTo>
                  <a:pt x="838835" y="237490"/>
                </a:lnTo>
                <a:lnTo>
                  <a:pt x="826135" y="235585"/>
                </a:lnTo>
                <a:lnTo>
                  <a:pt x="811530" y="253365"/>
                </a:lnTo>
                <a:lnTo>
                  <a:pt x="796925" y="299085"/>
                </a:lnTo>
                <a:lnTo>
                  <a:pt x="796290" y="307975"/>
                </a:lnTo>
                <a:lnTo>
                  <a:pt x="798195" y="316865"/>
                </a:lnTo>
                <a:lnTo>
                  <a:pt x="803275" y="324485"/>
                </a:lnTo>
                <a:lnTo>
                  <a:pt x="809625" y="328295"/>
                </a:lnTo>
                <a:lnTo>
                  <a:pt x="817880" y="328930"/>
                </a:lnTo>
                <a:lnTo>
                  <a:pt x="826135" y="324485"/>
                </a:lnTo>
                <a:lnTo>
                  <a:pt x="831215" y="318770"/>
                </a:lnTo>
                <a:lnTo>
                  <a:pt x="833755" y="311150"/>
                </a:lnTo>
                <a:lnTo>
                  <a:pt x="835025" y="302895"/>
                </a:lnTo>
                <a:lnTo>
                  <a:pt x="839470" y="285750"/>
                </a:lnTo>
                <a:lnTo>
                  <a:pt x="845820" y="267970"/>
                </a:lnTo>
                <a:lnTo>
                  <a:pt x="849630" y="259080"/>
                </a:lnTo>
                <a:close/>
              </a:path>
              <a:path w="1011555" h="493395">
                <a:moveTo>
                  <a:pt x="1011555" y="221615"/>
                </a:moveTo>
                <a:lnTo>
                  <a:pt x="1009650" y="205740"/>
                </a:lnTo>
                <a:lnTo>
                  <a:pt x="997585" y="196850"/>
                </a:lnTo>
                <a:lnTo>
                  <a:pt x="982345" y="197485"/>
                </a:lnTo>
                <a:lnTo>
                  <a:pt x="972185" y="210185"/>
                </a:lnTo>
                <a:lnTo>
                  <a:pt x="967740" y="224790"/>
                </a:lnTo>
                <a:lnTo>
                  <a:pt x="960755" y="255270"/>
                </a:lnTo>
                <a:lnTo>
                  <a:pt x="959485" y="262890"/>
                </a:lnTo>
                <a:lnTo>
                  <a:pt x="959485" y="270510"/>
                </a:lnTo>
                <a:lnTo>
                  <a:pt x="963295" y="282575"/>
                </a:lnTo>
                <a:lnTo>
                  <a:pt x="972820" y="288290"/>
                </a:lnTo>
                <a:lnTo>
                  <a:pt x="984250" y="288290"/>
                </a:lnTo>
                <a:lnTo>
                  <a:pt x="994410" y="280670"/>
                </a:lnTo>
                <a:lnTo>
                  <a:pt x="1000760" y="267335"/>
                </a:lnTo>
                <a:lnTo>
                  <a:pt x="1005205" y="252095"/>
                </a:lnTo>
                <a:lnTo>
                  <a:pt x="1008380" y="236220"/>
                </a:lnTo>
                <a:lnTo>
                  <a:pt x="1011555" y="221615"/>
                </a:lnTo>
                <a:close/>
              </a:path>
            </a:pathLst>
          </a:custGeom>
          <a:solidFill>
            <a:srgbClr val="9145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877948" y="4950916"/>
            <a:ext cx="3796029" cy="11855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7600" spc="-635">
                <a:solidFill>
                  <a:srgbClr val="A25323"/>
                </a:solidFill>
                <a:latin typeface="Gill Sans MT"/>
                <a:cs typeface="Gill Sans MT"/>
              </a:rPr>
              <a:t>Noviembre</a:t>
            </a:r>
            <a:endParaRPr sz="7600">
              <a:latin typeface="Gill Sans MT"/>
              <a:cs typeface="Gill Sans M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78752" y="2898647"/>
            <a:ext cx="85344" cy="88391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7559" y="2962655"/>
            <a:ext cx="88392" cy="8839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73423" y="0"/>
            <a:ext cx="3776472" cy="2795015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3796538" y="4398898"/>
            <a:ext cx="27940" cy="203835"/>
          </a:xfrm>
          <a:custGeom>
            <a:avLst/>
            <a:gdLst/>
            <a:ahLst/>
            <a:cxnLst/>
            <a:rect l="l" t="t" r="r" b="b"/>
            <a:pathLst>
              <a:path w="27939" h="203835">
                <a:moveTo>
                  <a:pt x="3556" y="0"/>
                </a:moveTo>
                <a:lnTo>
                  <a:pt x="0" y="203073"/>
                </a:lnTo>
                <a:lnTo>
                  <a:pt x="24257" y="203581"/>
                </a:lnTo>
                <a:lnTo>
                  <a:pt x="27812" y="508"/>
                </a:lnTo>
                <a:lnTo>
                  <a:pt x="3556" y="0"/>
                </a:lnTo>
                <a:close/>
              </a:path>
            </a:pathLst>
          </a:custGeom>
          <a:solidFill>
            <a:srgbClr val="83523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7" name="object 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75594" y="4475479"/>
            <a:ext cx="153048" cy="163067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76852" y="4507229"/>
            <a:ext cx="95123" cy="193039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69157" y="4476495"/>
            <a:ext cx="195706" cy="229362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92192" y="4467474"/>
            <a:ext cx="147300" cy="1541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2022-07-28T16:35:58Z</dcterms:created>
  <dcterms:modified xsi:type="dcterms:W3CDTF">2022-07-28T16:35:58Z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2022-07-28T00:00:00Z</vt:filetime>
  </property>
</Properties>
</file>