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426A02-0441-4EC9-A268-F4283E269A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833301-8934-4F85-87F3-04A38FF125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6AF384-7902-4C30-A28D-DE4EB0F5F81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BB78DB-635D-4F8C-BF5F-0A5C0C40D0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676C10-5017-4051-8E87-E63E366EF7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E04892-1BE5-46FA-831B-2E03FF0830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592372-8E3A-4A52-B6FD-4D7F690BE4F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F5C044-D379-42D3-96E1-48070518F7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709640" y="3950640"/>
            <a:ext cx="413712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79C25F-1B34-49E0-B489-0DA20760D0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A222F1-5636-4F6D-91E6-FCC606B64A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7B707B-7A65-42A0-8EB5-C677918850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E46D0C-622F-40F3-ACE0-E852BC3D2F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d2e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500360" y="6167160"/>
            <a:ext cx="3050280" cy="2943000"/>
          </a:xfrm>
          <a:custGeom>
            <a:avLst/>
            <a:gdLst/>
            <a:ahLst/>
            <a:rect l="l" t="t" r="r" b="b"/>
            <a:pathLst>
              <a:path w="3050540" h="2943225">
                <a:moveTo>
                  <a:pt x="1398904" y="1971675"/>
                </a:moveTo>
                <a:lnTo>
                  <a:pt x="1327150" y="1976755"/>
                </a:lnTo>
                <a:lnTo>
                  <a:pt x="1254125" y="2002789"/>
                </a:lnTo>
                <a:lnTo>
                  <a:pt x="1217294" y="2025650"/>
                </a:lnTo>
                <a:lnTo>
                  <a:pt x="1180464" y="2055495"/>
                </a:lnTo>
                <a:lnTo>
                  <a:pt x="1145539" y="2089784"/>
                </a:lnTo>
                <a:lnTo>
                  <a:pt x="1115694" y="2123440"/>
                </a:lnTo>
                <a:lnTo>
                  <a:pt x="1090929" y="2157095"/>
                </a:lnTo>
                <a:lnTo>
                  <a:pt x="1069339" y="2190750"/>
                </a:lnTo>
                <a:lnTo>
                  <a:pt x="1035050" y="2255520"/>
                </a:lnTo>
                <a:lnTo>
                  <a:pt x="993139" y="2345055"/>
                </a:lnTo>
                <a:lnTo>
                  <a:pt x="979169" y="2372360"/>
                </a:lnTo>
                <a:lnTo>
                  <a:pt x="947419" y="2421255"/>
                </a:lnTo>
                <a:lnTo>
                  <a:pt x="905509" y="2461895"/>
                </a:lnTo>
                <a:lnTo>
                  <a:pt x="847725" y="2493010"/>
                </a:lnTo>
                <a:lnTo>
                  <a:pt x="810894" y="2504440"/>
                </a:lnTo>
                <a:lnTo>
                  <a:pt x="768350" y="2512695"/>
                </a:lnTo>
                <a:lnTo>
                  <a:pt x="718819" y="2517775"/>
                </a:lnTo>
                <a:lnTo>
                  <a:pt x="662304" y="2519680"/>
                </a:lnTo>
                <a:lnTo>
                  <a:pt x="387984" y="2585720"/>
                </a:lnTo>
                <a:lnTo>
                  <a:pt x="179069" y="2731770"/>
                </a:lnTo>
                <a:lnTo>
                  <a:pt x="46354" y="2877185"/>
                </a:lnTo>
                <a:lnTo>
                  <a:pt x="0" y="2943225"/>
                </a:lnTo>
                <a:lnTo>
                  <a:pt x="3050539" y="2943225"/>
                </a:lnTo>
                <a:lnTo>
                  <a:pt x="3050539" y="2039620"/>
                </a:lnTo>
                <a:lnTo>
                  <a:pt x="1755775" y="2039620"/>
                </a:lnTo>
                <a:lnTo>
                  <a:pt x="1719579" y="2038350"/>
                </a:lnTo>
                <a:lnTo>
                  <a:pt x="1683384" y="2033905"/>
                </a:lnTo>
                <a:lnTo>
                  <a:pt x="1647189" y="2026920"/>
                </a:lnTo>
                <a:lnTo>
                  <a:pt x="1611629" y="2018030"/>
                </a:lnTo>
                <a:lnTo>
                  <a:pt x="1504950" y="1988820"/>
                </a:lnTo>
                <a:lnTo>
                  <a:pt x="1470025" y="1980564"/>
                </a:lnTo>
                <a:lnTo>
                  <a:pt x="1434464" y="1974850"/>
                </a:lnTo>
                <a:lnTo>
                  <a:pt x="1398904" y="1971675"/>
                </a:lnTo>
                <a:close/>
                <a:moveTo>
                  <a:pt x="3050539" y="0"/>
                </a:moveTo>
                <a:lnTo>
                  <a:pt x="3030854" y="15239"/>
                </a:lnTo>
                <a:lnTo>
                  <a:pt x="2838450" y="239394"/>
                </a:lnTo>
                <a:lnTo>
                  <a:pt x="2740659" y="523875"/>
                </a:lnTo>
                <a:lnTo>
                  <a:pt x="2736214" y="584200"/>
                </a:lnTo>
                <a:lnTo>
                  <a:pt x="2728595" y="641985"/>
                </a:lnTo>
                <a:lnTo>
                  <a:pt x="2718434" y="697229"/>
                </a:lnTo>
                <a:lnTo>
                  <a:pt x="2706370" y="749935"/>
                </a:lnTo>
                <a:lnTo>
                  <a:pt x="2691764" y="800735"/>
                </a:lnTo>
                <a:lnTo>
                  <a:pt x="2675254" y="848360"/>
                </a:lnTo>
                <a:lnTo>
                  <a:pt x="2656204" y="894079"/>
                </a:lnTo>
                <a:lnTo>
                  <a:pt x="2635250" y="937260"/>
                </a:lnTo>
                <a:lnTo>
                  <a:pt x="2612389" y="978535"/>
                </a:lnTo>
                <a:lnTo>
                  <a:pt x="2587625" y="1017269"/>
                </a:lnTo>
                <a:lnTo>
                  <a:pt x="2561589" y="1053464"/>
                </a:lnTo>
                <a:lnTo>
                  <a:pt x="2533650" y="1087754"/>
                </a:lnTo>
                <a:lnTo>
                  <a:pt x="2504439" y="1120139"/>
                </a:lnTo>
                <a:lnTo>
                  <a:pt x="2473325" y="1150619"/>
                </a:lnTo>
                <a:lnTo>
                  <a:pt x="2441575" y="1178560"/>
                </a:lnTo>
                <a:lnTo>
                  <a:pt x="2407920" y="1205229"/>
                </a:lnTo>
                <a:lnTo>
                  <a:pt x="2373629" y="1229360"/>
                </a:lnTo>
                <a:lnTo>
                  <a:pt x="2338704" y="1252219"/>
                </a:lnTo>
                <a:lnTo>
                  <a:pt x="2302509" y="1272539"/>
                </a:lnTo>
                <a:lnTo>
                  <a:pt x="2265045" y="1291589"/>
                </a:lnTo>
                <a:lnTo>
                  <a:pt x="2230754" y="1311909"/>
                </a:lnTo>
                <a:lnTo>
                  <a:pt x="2201545" y="1336675"/>
                </a:lnTo>
                <a:lnTo>
                  <a:pt x="2156459" y="1396364"/>
                </a:lnTo>
                <a:lnTo>
                  <a:pt x="2139950" y="1431289"/>
                </a:lnTo>
                <a:lnTo>
                  <a:pt x="2125979" y="1468120"/>
                </a:lnTo>
                <a:lnTo>
                  <a:pt x="2113914" y="1507489"/>
                </a:lnTo>
                <a:lnTo>
                  <a:pt x="2104389" y="1548130"/>
                </a:lnTo>
                <a:lnTo>
                  <a:pt x="2095500" y="1590039"/>
                </a:lnTo>
                <a:lnTo>
                  <a:pt x="2079625" y="1675764"/>
                </a:lnTo>
                <a:lnTo>
                  <a:pt x="2070734" y="1718309"/>
                </a:lnTo>
                <a:lnTo>
                  <a:pt x="2060575" y="1760220"/>
                </a:lnTo>
                <a:lnTo>
                  <a:pt x="2048509" y="1800859"/>
                </a:lnTo>
                <a:lnTo>
                  <a:pt x="2034539" y="1840230"/>
                </a:lnTo>
                <a:lnTo>
                  <a:pt x="2016759" y="1877695"/>
                </a:lnTo>
                <a:lnTo>
                  <a:pt x="1995804" y="1912620"/>
                </a:lnTo>
                <a:lnTo>
                  <a:pt x="1971039" y="1944370"/>
                </a:lnTo>
                <a:lnTo>
                  <a:pt x="1940559" y="1972945"/>
                </a:lnTo>
                <a:lnTo>
                  <a:pt x="1905634" y="1997709"/>
                </a:lnTo>
                <a:lnTo>
                  <a:pt x="1867534" y="2016759"/>
                </a:lnTo>
                <a:lnTo>
                  <a:pt x="1830069" y="2029459"/>
                </a:lnTo>
                <a:lnTo>
                  <a:pt x="1792604" y="2037080"/>
                </a:lnTo>
                <a:lnTo>
                  <a:pt x="1755775" y="2039620"/>
                </a:lnTo>
                <a:lnTo>
                  <a:pt x="3050539" y="2039620"/>
                </a:lnTo>
                <a:lnTo>
                  <a:pt x="3050539" y="0"/>
                </a:lnTo>
                <a:close/>
              </a:path>
            </a:pathLst>
          </a:custGeom>
          <a:solidFill>
            <a:srgbClr val="779db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5673240" y="6664320"/>
            <a:ext cx="891360" cy="907200"/>
          </a:xfrm>
          <a:custGeom>
            <a:avLst/>
            <a:gdLst/>
            <a:ahLst/>
            <a:rect l="l" t="t" r="r" b="b"/>
            <a:pathLst>
              <a:path w="891540" h="907415">
                <a:moveTo>
                  <a:pt x="789305" y="820420"/>
                </a:moveTo>
                <a:lnTo>
                  <a:pt x="639445" y="820420"/>
                </a:lnTo>
                <a:lnTo>
                  <a:pt x="680720" y="826770"/>
                </a:lnTo>
                <a:lnTo>
                  <a:pt x="721360" y="843280"/>
                </a:lnTo>
                <a:lnTo>
                  <a:pt x="765810" y="869950"/>
                </a:lnTo>
                <a:lnTo>
                  <a:pt x="816610" y="907415"/>
                </a:lnTo>
                <a:lnTo>
                  <a:pt x="796289" y="847725"/>
                </a:lnTo>
                <a:lnTo>
                  <a:pt x="789305" y="820420"/>
                </a:lnTo>
                <a:close/>
                <a:moveTo>
                  <a:pt x="537845" y="526415"/>
                </a:moveTo>
                <a:lnTo>
                  <a:pt x="558164" y="586105"/>
                </a:lnTo>
                <a:lnTo>
                  <a:pt x="570230" y="636270"/>
                </a:lnTo>
                <a:lnTo>
                  <a:pt x="573405" y="680085"/>
                </a:lnTo>
                <a:lnTo>
                  <a:pt x="567055" y="721360"/>
                </a:lnTo>
                <a:lnTo>
                  <a:pt x="550545" y="762000"/>
                </a:lnTo>
                <a:lnTo>
                  <a:pt x="523239" y="806450"/>
                </a:lnTo>
                <a:lnTo>
                  <a:pt x="485139" y="857250"/>
                </a:lnTo>
                <a:lnTo>
                  <a:pt x="544830" y="836295"/>
                </a:lnTo>
                <a:lnTo>
                  <a:pt x="595630" y="824230"/>
                </a:lnTo>
                <a:lnTo>
                  <a:pt x="639445" y="820420"/>
                </a:lnTo>
                <a:lnTo>
                  <a:pt x="789305" y="820420"/>
                </a:lnTo>
                <a:lnTo>
                  <a:pt x="784225" y="797560"/>
                </a:lnTo>
                <a:lnTo>
                  <a:pt x="781050" y="753745"/>
                </a:lnTo>
                <a:lnTo>
                  <a:pt x="787400" y="712470"/>
                </a:lnTo>
                <a:lnTo>
                  <a:pt x="803910" y="671830"/>
                </a:lnTo>
                <a:lnTo>
                  <a:pt x="831214" y="627380"/>
                </a:lnTo>
                <a:lnTo>
                  <a:pt x="841375" y="612775"/>
                </a:lnTo>
                <a:lnTo>
                  <a:pt x="714375" y="612775"/>
                </a:lnTo>
                <a:lnTo>
                  <a:pt x="673735" y="607060"/>
                </a:lnTo>
                <a:lnTo>
                  <a:pt x="632460" y="590550"/>
                </a:lnTo>
                <a:lnTo>
                  <a:pt x="588010" y="563880"/>
                </a:lnTo>
                <a:lnTo>
                  <a:pt x="537845" y="526415"/>
                </a:lnTo>
                <a:close/>
                <a:moveTo>
                  <a:pt x="869314" y="575945"/>
                </a:moveTo>
                <a:lnTo>
                  <a:pt x="808989" y="597535"/>
                </a:lnTo>
                <a:lnTo>
                  <a:pt x="758825" y="609600"/>
                </a:lnTo>
                <a:lnTo>
                  <a:pt x="714375" y="612775"/>
                </a:lnTo>
                <a:lnTo>
                  <a:pt x="841375" y="612775"/>
                </a:lnTo>
                <a:lnTo>
                  <a:pt x="869314" y="575945"/>
                </a:lnTo>
                <a:close/>
                <a:moveTo>
                  <a:pt x="814705" y="285115"/>
                </a:moveTo>
                <a:lnTo>
                  <a:pt x="669289" y="285115"/>
                </a:lnTo>
                <a:lnTo>
                  <a:pt x="709295" y="291465"/>
                </a:lnTo>
                <a:lnTo>
                  <a:pt x="748664" y="306705"/>
                </a:lnTo>
                <a:lnTo>
                  <a:pt x="791845" y="332740"/>
                </a:lnTo>
                <a:lnTo>
                  <a:pt x="840739" y="369570"/>
                </a:lnTo>
                <a:lnTo>
                  <a:pt x="821055" y="311150"/>
                </a:lnTo>
                <a:lnTo>
                  <a:pt x="814705" y="285115"/>
                </a:lnTo>
                <a:close/>
                <a:moveTo>
                  <a:pt x="570864" y="0"/>
                </a:moveTo>
                <a:lnTo>
                  <a:pt x="590550" y="57785"/>
                </a:lnTo>
                <a:lnTo>
                  <a:pt x="601980" y="106680"/>
                </a:lnTo>
                <a:lnTo>
                  <a:pt x="605155" y="149225"/>
                </a:lnTo>
                <a:lnTo>
                  <a:pt x="598805" y="188595"/>
                </a:lnTo>
                <a:lnTo>
                  <a:pt x="582930" y="228600"/>
                </a:lnTo>
                <a:lnTo>
                  <a:pt x="556895" y="271780"/>
                </a:lnTo>
                <a:lnTo>
                  <a:pt x="519430" y="320675"/>
                </a:lnTo>
                <a:lnTo>
                  <a:pt x="577850" y="300355"/>
                </a:lnTo>
                <a:lnTo>
                  <a:pt x="626745" y="288290"/>
                </a:lnTo>
                <a:lnTo>
                  <a:pt x="669289" y="285115"/>
                </a:lnTo>
                <a:lnTo>
                  <a:pt x="814705" y="285115"/>
                </a:lnTo>
                <a:lnTo>
                  <a:pt x="808989" y="262890"/>
                </a:lnTo>
                <a:lnTo>
                  <a:pt x="806450" y="220345"/>
                </a:lnTo>
                <a:lnTo>
                  <a:pt x="812164" y="180340"/>
                </a:lnTo>
                <a:lnTo>
                  <a:pt x="828675" y="140970"/>
                </a:lnTo>
                <a:lnTo>
                  <a:pt x="854710" y="97790"/>
                </a:lnTo>
                <a:lnTo>
                  <a:pt x="864869" y="83820"/>
                </a:lnTo>
                <a:lnTo>
                  <a:pt x="741680" y="83820"/>
                </a:lnTo>
                <a:lnTo>
                  <a:pt x="702310" y="78105"/>
                </a:lnTo>
                <a:lnTo>
                  <a:pt x="662305" y="62230"/>
                </a:lnTo>
                <a:lnTo>
                  <a:pt x="619760" y="36830"/>
                </a:lnTo>
                <a:lnTo>
                  <a:pt x="570864" y="0"/>
                </a:lnTo>
                <a:close/>
                <a:moveTo>
                  <a:pt x="891539" y="48260"/>
                </a:moveTo>
                <a:lnTo>
                  <a:pt x="833755" y="68580"/>
                </a:lnTo>
                <a:lnTo>
                  <a:pt x="784860" y="80645"/>
                </a:lnTo>
                <a:lnTo>
                  <a:pt x="741680" y="83820"/>
                </a:lnTo>
                <a:lnTo>
                  <a:pt x="864869" y="83820"/>
                </a:lnTo>
                <a:lnTo>
                  <a:pt x="891539" y="48260"/>
                </a:lnTo>
                <a:close/>
                <a:moveTo>
                  <a:pt x="289560" y="648335"/>
                </a:moveTo>
                <a:lnTo>
                  <a:pt x="147320" y="648335"/>
                </a:lnTo>
                <a:lnTo>
                  <a:pt x="186055" y="654685"/>
                </a:lnTo>
                <a:lnTo>
                  <a:pt x="225425" y="670560"/>
                </a:lnTo>
                <a:lnTo>
                  <a:pt x="267970" y="696595"/>
                </a:lnTo>
                <a:lnTo>
                  <a:pt x="316864" y="733425"/>
                </a:lnTo>
                <a:lnTo>
                  <a:pt x="296545" y="676275"/>
                </a:lnTo>
                <a:lnTo>
                  <a:pt x="289560" y="648335"/>
                </a:lnTo>
                <a:close/>
                <a:moveTo>
                  <a:pt x="46355" y="364490"/>
                </a:moveTo>
                <a:lnTo>
                  <a:pt x="66675" y="421640"/>
                </a:lnTo>
                <a:lnTo>
                  <a:pt x="78739" y="470535"/>
                </a:lnTo>
                <a:lnTo>
                  <a:pt x="82550" y="512445"/>
                </a:lnTo>
                <a:lnTo>
                  <a:pt x="76835" y="551815"/>
                </a:lnTo>
                <a:lnTo>
                  <a:pt x="61595" y="591185"/>
                </a:lnTo>
                <a:lnTo>
                  <a:pt x="36195" y="633095"/>
                </a:lnTo>
                <a:lnTo>
                  <a:pt x="0" y="681355"/>
                </a:lnTo>
                <a:lnTo>
                  <a:pt x="57150" y="662305"/>
                </a:lnTo>
                <a:lnTo>
                  <a:pt x="105410" y="650875"/>
                </a:lnTo>
                <a:lnTo>
                  <a:pt x="147320" y="648335"/>
                </a:lnTo>
                <a:lnTo>
                  <a:pt x="289560" y="648335"/>
                </a:lnTo>
                <a:lnTo>
                  <a:pt x="283845" y="627380"/>
                </a:lnTo>
                <a:lnTo>
                  <a:pt x="280670" y="585470"/>
                </a:lnTo>
                <a:lnTo>
                  <a:pt x="286385" y="546100"/>
                </a:lnTo>
                <a:lnTo>
                  <a:pt x="301625" y="506730"/>
                </a:lnTo>
                <a:lnTo>
                  <a:pt x="327025" y="464820"/>
                </a:lnTo>
                <a:lnTo>
                  <a:pt x="337820" y="449580"/>
                </a:lnTo>
                <a:lnTo>
                  <a:pt x="215900" y="449580"/>
                </a:lnTo>
                <a:lnTo>
                  <a:pt x="176530" y="443230"/>
                </a:lnTo>
                <a:lnTo>
                  <a:pt x="137795" y="427355"/>
                </a:lnTo>
                <a:lnTo>
                  <a:pt x="95250" y="401320"/>
                </a:lnTo>
                <a:lnTo>
                  <a:pt x="46355" y="364490"/>
                </a:lnTo>
                <a:close/>
                <a:moveTo>
                  <a:pt x="362585" y="416560"/>
                </a:moveTo>
                <a:lnTo>
                  <a:pt x="306070" y="435610"/>
                </a:lnTo>
                <a:lnTo>
                  <a:pt x="257810" y="447040"/>
                </a:lnTo>
                <a:lnTo>
                  <a:pt x="215900" y="449580"/>
                </a:lnTo>
                <a:lnTo>
                  <a:pt x="337820" y="449580"/>
                </a:lnTo>
                <a:lnTo>
                  <a:pt x="362585" y="416560"/>
                </a:lnTo>
                <a:close/>
              </a:path>
            </a:pathLst>
          </a:custGeom>
          <a:solidFill>
            <a:srgbClr val="fcfcf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320" y="1512000"/>
            <a:ext cx="3330360" cy="3177360"/>
          </a:xfrm>
          <a:custGeom>
            <a:avLst/>
            <a:gdLst/>
            <a:ahLst/>
            <a:rect l="l" t="t" r="r" b="b"/>
            <a:pathLst>
              <a:path w="3330575" h="3177540">
                <a:moveTo>
                  <a:pt x="3330575" y="0"/>
                </a:moveTo>
                <a:lnTo>
                  <a:pt x="0" y="0"/>
                </a:lnTo>
                <a:lnTo>
                  <a:pt x="0" y="3177540"/>
                </a:lnTo>
                <a:lnTo>
                  <a:pt x="635" y="3177540"/>
                </a:lnTo>
                <a:lnTo>
                  <a:pt x="194945" y="3025775"/>
                </a:lnTo>
                <a:lnTo>
                  <a:pt x="394334" y="2794000"/>
                </a:lnTo>
                <a:lnTo>
                  <a:pt x="495300" y="2500629"/>
                </a:lnTo>
                <a:lnTo>
                  <a:pt x="500380" y="2437765"/>
                </a:lnTo>
                <a:lnTo>
                  <a:pt x="508000" y="2378075"/>
                </a:lnTo>
                <a:lnTo>
                  <a:pt x="518159" y="2320925"/>
                </a:lnTo>
                <a:lnTo>
                  <a:pt x="530860" y="2266315"/>
                </a:lnTo>
                <a:lnTo>
                  <a:pt x="546100" y="2214245"/>
                </a:lnTo>
                <a:lnTo>
                  <a:pt x="563245" y="2164715"/>
                </a:lnTo>
                <a:lnTo>
                  <a:pt x="582930" y="2117725"/>
                </a:lnTo>
                <a:lnTo>
                  <a:pt x="604520" y="2072640"/>
                </a:lnTo>
                <a:lnTo>
                  <a:pt x="628015" y="2030729"/>
                </a:lnTo>
                <a:lnTo>
                  <a:pt x="653415" y="1990725"/>
                </a:lnTo>
                <a:lnTo>
                  <a:pt x="680720" y="1952625"/>
                </a:lnTo>
                <a:lnTo>
                  <a:pt x="709930" y="1917065"/>
                </a:lnTo>
                <a:lnTo>
                  <a:pt x="739775" y="1884045"/>
                </a:lnTo>
                <a:lnTo>
                  <a:pt x="772160" y="1852295"/>
                </a:lnTo>
                <a:lnTo>
                  <a:pt x="805180" y="1823084"/>
                </a:lnTo>
                <a:lnTo>
                  <a:pt x="839470" y="1796415"/>
                </a:lnTo>
                <a:lnTo>
                  <a:pt x="875030" y="1771015"/>
                </a:lnTo>
                <a:lnTo>
                  <a:pt x="911860" y="1747520"/>
                </a:lnTo>
                <a:lnTo>
                  <a:pt x="949325" y="1726565"/>
                </a:lnTo>
                <a:lnTo>
                  <a:pt x="987425" y="1706879"/>
                </a:lnTo>
                <a:lnTo>
                  <a:pt x="1021715" y="1687195"/>
                </a:lnTo>
                <a:lnTo>
                  <a:pt x="1075690" y="1635759"/>
                </a:lnTo>
                <a:lnTo>
                  <a:pt x="1113155" y="1571625"/>
                </a:lnTo>
                <a:lnTo>
                  <a:pt x="1127760" y="1535429"/>
                </a:lnTo>
                <a:lnTo>
                  <a:pt x="1139825" y="1497329"/>
                </a:lnTo>
                <a:lnTo>
                  <a:pt x="1149985" y="1457959"/>
                </a:lnTo>
                <a:lnTo>
                  <a:pt x="1158875" y="1416684"/>
                </a:lnTo>
                <a:lnTo>
                  <a:pt x="1167130" y="1375409"/>
                </a:lnTo>
                <a:lnTo>
                  <a:pt x="1175385" y="1332865"/>
                </a:lnTo>
                <a:lnTo>
                  <a:pt x="1183640" y="1290954"/>
                </a:lnTo>
                <a:lnTo>
                  <a:pt x="1192530" y="1249045"/>
                </a:lnTo>
                <a:lnTo>
                  <a:pt x="1202690" y="1208404"/>
                </a:lnTo>
                <a:lnTo>
                  <a:pt x="1215390" y="1168400"/>
                </a:lnTo>
                <a:lnTo>
                  <a:pt x="1229995" y="1130300"/>
                </a:lnTo>
                <a:lnTo>
                  <a:pt x="1247775" y="1094104"/>
                </a:lnTo>
                <a:lnTo>
                  <a:pt x="1269365" y="1060450"/>
                </a:lnTo>
                <a:lnTo>
                  <a:pt x="1294765" y="1029334"/>
                </a:lnTo>
                <a:lnTo>
                  <a:pt x="1324610" y="1001395"/>
                </a:lnTo>
                <a:lnTo>
                  <a:pt x="1359535" y="977265"/>
                </a:lnTo>
                <a:lnTo>
                  <a:pt x="1397000" y="958215"/>
                </a:lnTo>
                <a:lnTo>
                  <a:pt x="1433830" y="944879"/>
                </a:lnTo>
                <a:lnTo>
                  <a:pt x="1506855" y="934084"/>
                </a:lnTo>
                <a:lnTo>
                  <a:pt x="2089785" y="934084"/>
                </a:lnTo>
                <a:lnTo>
                  <a:pt x="2110105" y="917575"/>
                </a:lnTo>
                <a:lnTo>
                  <a:pt x="2144395" y="883920"/>
                </a:lnTo>
                <a:lnTo>
                  <a:pt x="2173605" y="850265"/>
                </a:lnTo>
                <a:lnTo>
                  <a:pt x="2199005" y="817245"/>
                </a:lnTo>
                <a:lnTo>
                  <a:pt x="2220595" y="784225"/>
                </a:lnTo>
                <a:lnTo>
                  <a:pt x="2255520" y="720090"/>
                </a:lnTo>
                <a:lnTo>
                  <a:pt x="2297430" y="630554"/>
                </a:lnTo>
                <a:lnTo>
                  <a:pt x="2310765" y="603250"/>
                </a:lnTo>
                <a:lnTo>
                  <a:pt x="2339975" y="553084"/>
                </a:lnTo>
                <a:lnTo>
                  <a:pt x="2378075" y="509904"/>
                </a:lnTo>
                <a:lnTo>
                  <a:pt x="2428875" y="476250"/>
                </a:lnTo>
                <a:lnTo>
                  <a:pt x="2497455" y="452120"/>
                </a:lnTo>
                <a:lnTo>
                  <a:pt x="2540000" y="443865"/>
                </a:lnTo>
                <a:lnTo>
                  <a:pt x="2589530" y="439420"/>
                </a:lnTo>
                <a:lnTo>
                  <a:pt x="2645410" y="437515"/>
                </a:lnTo>
                <a:lnTo>
                  <a:pt x="2929255" y="368934"/>
                </a:lnTo>
                <a:lnTo>
                  <a:pt x="3145155" y="218440"/>
                </a:lnTo>
                <a:lnTo>
                  <a:pt x="3282315" y="67945"/>
                </a:lnTo>
                <a:lnTo>
                  <a:pt x="3330575" y="0"/>
                </a:lnTo>
                <a:close/>
                <a:moveTo>
                  <a:pt x="2089785" y="934084"/>
                </a:moveTo>
                <a:lnTo>
                  <a:pt x="1543050" y="934084"/>
                </a:lnTo>
                <a:lnTo>
                  <a:pt x="1578610" y="937895"/>
                </a:lnTo>
                <a:lnTo>
                  <a:pt x="1614170" y="944245"/>
                </a:lnTo>
                <a:lnTo>
                  <a:pt x="1649095" y="952500"/>
                </a:lnTo>
                <a:lnTo>
                  <a:pt x="1754505" y="981075"/>
                </a:lnTo>
                <a:lnTo>
                  <a:pt x="1789430" y="989965"/>
                </a:lnTo>
                <a:lnTo>
                  <a:pt x="1824355" y="996950"/>
                </a:lnTo>
                <a:lnTo>
                  <a:pt x="1859280" y="1002029"/>
                </a:lnTo>
                <a:lnTo>
                  <a:pt x="1894205" y="1003934"/>
                </a:lnTo>
                <a:lnTo>
                  <a:pt x="1929765" y="1002665"/>
                </a:lnTo>
                <a:lnTo>
                  <a:pt x="1965325" y="996950"/>
                </a:lnTo>
                <a:lnTo>
                  <a:pt x="2000885" y="986154"/>
                </a:lnTo>
                <a:lnTo>
                  <a:pt x="2037080" y="969645"/>
                </a:lnTo>
                <a:lnTo>
                  <a:pt x="2073275" y="946784"/>
                </a:lnTo>
                <a:lnTo>
                  <a:pt x="2089785" y="934084"/>
                </a:lnTo>
                <a:close/>
              </a:path>
            </a:pathLst>
          </a:custGeom>
          <a:solidFill>
            <a:srgbClr val="779db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1362600" y="3032640"/>
            <a:ext cx="888480" cy="905760"/>
          </a:xfrm>
          <a:custGeom>
            <a:avLst/>
            <a:gdLst/>
            <a:ahLst/>
            <a:rect l="l" t="t" r="r" b="b"/>
            <a:pathLst>
              <a:path w="889000" h="906145">
                <a:moveTo>
                  <a:pt x="324484" y="292734"/>
                </a:moveTo>
                <a:lnTo>
                  <a:pt x="174625" y="292734"/>
                </a:lnTo>
                <a:lnTo>
                  <a:pt x="215265" y="299084"/>
                </a:lnTo>
                <a:lnTo>
                  <a:pt x="256540" y="315595"/>
                </a:lnTo>
                <a:lnTo>
                  <a:pt x="300990" y="342265"/>
                </a:lnTo>
                <a:lnTo>
                  <a:pt x="351154" y="379729"/>
                </a:lnTo>
                <a:lnTo>
                  <a:pt x="330834" y="320040"/>
                </a:lnTo>
                <a:lnTo>
                  <a:pt x="324484" y="292734"/>
                </a:lnTo>
                <a:close/>
                <a:moveTo>
                  <a:pt x="74930" y="0"/>
                </a:moveTo>
                <a:lnTo>
                  <a:pt x="73659" y="1270"/>
                </a:lnTo>
                <a:lnTo>
                  <a:pt x="92709" y="58420"/>
                </a:lnTo>
                <a:lnTo>
                  <a:pt x="104775" y="108584"/>
                </a:lnTo>
                <a:lnTo>
                  <a:pt x="107950" y="152400"/>
                </a:lnTo>
                <a:lnTo>
                  <a:pt x="101600" y="193675"/>
                </a:lnTo>
                <a:lnTo>
                  <a:pt x="85090" y="234315"/>
                </a:lnTo>
                <a:lnTo>
                  <a:pt x="57784" y="278765"/>
                </a:lnTo>
                <a:lnTo>
                  <a:pt x="19684" y="329565"/>
                </a:lnTo>
                <a:lnTo>
                  <a:pt x="80009" y="308609"/>
                </a:lnTo>
                <a:lnTo>
                  <a:pt x="130175" y="296545"/>
                </a:lnTo>
                <a:lnTo>
                  <a:pt x="174625" y="292734"/>
                </a:lnTo>
                <a:lnTo>
                  <a:pt x="324484" y="292734"/>
                </a:lnTo>
                <a:lnTo>
                  <a:pt x="318770" y="269875"/>
                </a:lnTo>
                <a:lnTo>
                  <a:pt x="315595" y="225425"/>
                </a:lnTo>
                <a:lnTo>
                  <a:pt x="321945" y="184784"/>
                </a:lnTo>
                <a:lnTo>
                  <a:pt x="338454" y="143509"/>
                </a:lnTo>
                <a:lnTo>
                  <a:pt x="365759" y="99059"/>
                </a:lnTo>
                <a:lnTo>
                  <a:pt x="376554" y="85090"/>
                </a:lnTo>
                <a:lnTo>
                  <a:pt x="249555" y="85090"/>
                </a:lnTo>
                <a:lnTo>
                  <a:pt x="208280" y="79375"/>
                </a:lnTo>
                <a:lnTo>
                  <a:pt x="167640" y="62865"/>
                </a:lnTo>
                <a:lnTo>
                  <a:pt x="123190" y="36195"/>
                </a:lnTo>
                <a:lnTo>
                  <a:pt x="74930" y="0"/>
                </a:lnTo>
                <a:close/>
                <a:moveTo>
                  <a:pt x="403859" y="48259"/>
                </a:moveTo>
                <a:lnTo>
                  <a:pt x="344170" y="69215"/>
                </a:lnTo>
                <a:lnTo>
                  <a:pt x="293370" y="81915"/>
                </a:lnTo>
                <a:lnTo>
                  <a:pt x="249555" y="85090"/>
                </a:lnTo>
                <a:lnTo>
                  <a:pt x="376554" y="85090"/>
                </a:lnTo>
                <a:lnTo>
                  <a:pt x="403859" y="48259"/>
                </a:lnTo>
                <a:close/>
                <a:moveTo>
                  <a:pt x="292100" y="821690"/>
                </a:moveTo>
                <a:lnTo>
                  <a:pt x="147320" y="821690"/>
                </a:lnTo>
                <a:lnTo>
                  <a:pt x="186690" y="828040"/>
                </a:lnTo>
                <a:lnTo>
                  <a:pt x="226695" y="843279"/>
                </a:lnTo>
                <a:lnTo>
                  <a:pt x="269240" y="869315"/>
                </a:lnTo>
                <a:lnTo>
                  <a:pt x="318134" y="906145"/>
                </a:lnTo>
                <a:lnTo>
                  <a:pt x="298450" y="848359"/>
                </a:lnTo>
                <a:lnTo>
                  <a:pt x="292100" y="821690"/>
                </a:lnTo>
                <a:close/>
                <a:moveTo>
                  <a:pt x="48259" y="536575"/>
                </a:moveTo>
                <a:lnTo>
                  <a:pt x="67945" y="594359"/>
                </a:lnTo>
                <a:lnTo>
                  <a:pt x="80009" y="643254"/>
                </a:lnTo>
                <a:lnTo>
                  <a:pt x="82550" y="685800"/>
                </a:lnTo>
                <a:lnTo>
                  <a:pt x="76834" y="725170"/>
                </a:lnTo>
                <a:lnTo>
                  <a:pt x="60325" y="765175"/>
                </a:lnTo>
                <a:lnTo>
                  <a:pt x="34290" y="808354"/>
                </a:lnTo>
                <a:lnTo>
                  <a:pt x="0" y="853440"/>
                </a:lnTo>
                <a:lnTo>
                  <a:pt x="1905" y="855979"/>
                </a:lnTo>
                <a:lnTo>
                  <a:pt x="55245" y="836929"/>
                </a:lnTo>
                <a:lnTo>
                  <a:pt x="104140" y="824865"/>
                </a:lnTo>
                <a:lnTo>
                  <a:pt x="147320" y="821690"/>
                </a:lnTo>
                <a:lnTo>
                  <a:pt x="292100" y="821690"/>
                </a:lnTo>
                <a:lnTo>
                  <a:pt x="287020" y="799465"/>
                </a:lnTo>
                <a:lnTo>
                  <a:pt x="283845" y="756920"/>
                </a:lnTo>
                <a:lnTo>
                  <a:pt x="290195" y="716915"/>
                </a:lnTo>
                <a:lnTo>
                  <a:pt x="306070" y="677545"/>
                </a:lnTo>
                <a:lnTo>
                  <a:pt x="332104" y="634365"/>
                </a:lnTo>
                <a:lnTo>
                  <a:pt x="342900" y="621029"/>
                </a:lnTo>
                <a:lnTo>
                  <a:pt x="219709" y="621029"/>
                </a:lnTo>
                <a:lnTo>
                  <a:pt x="179705" y="614679"/>
                </a:lnTo>
                <a:lnTo>
                  <a:pt x="140334" y="598804"/>
                </a:lnTo>
                <a:lnTo>
                  <a:pt x="97155" y="573404"/>
                </a:lnTo>
                <a:lnTo>
                  <a:pt x="48259" y="536575"/>
                </a:lnTo>
                <a:close/>
                <a:moveTo>
                  <a:pt x="369570" y="585470"/>
                </a:moveTo>
                <a:lnTo>
                  <a:pt x="311150" y="605790"/>
                </a:lnTo>
                <a:lnTo>
                  <a:pt x="262255" y="617220"/>
                </a:lnTo>
                <a:lnTo>
                  <a:pt x="219709" y="621029"/>
                </a:lnTo>
                <a:lnTo>
                  <a:pt x="342900" y="621029"/>
                </a:lnTo>
                <a:lnTo>
                  <a:pt x="369570" y="585470"/>
                </a:lnTo>
                <a:close/>
                <a:moveTo>
                  <a:pt x="815340" y="455929"/>
                </a:moveTo>
                <a:lnTo>
                  <a:pt x="673100" y="455929"/>
                </a:lnTo>
                <a:lnTo>
                  <a:pt x="711835" y="462915"/>
                </a:lnTo>
                <a:lnTo>
                  <a:pt x="751204" y="478790"/>
                </a:lnTo>
                <a:lnTo>
                  <a:pt x="793750" y="504825"/>
                </a:lnTo>
                <a:lnTo>
                  <a:pt x="842645" y="541654"/>
                </a:lnTo>
                <a:lnTo>
                  <a:pt x="822325" y="483870"/>
                </a:lnTo>
                <a:lnTo>
                  <a:pt x="815340" y="455929"/>
                </a:lnTo>
                <a:close/>
                <a:moveTo>
                  <a:pt x="572135" y="172084"/>
                </a:moveTo>
                <a:lnTo>
                  <a:pt x="592454" y="229870"/>
                </a:lnTo>
                <a:lnTo>
                  <a:pt x="605154" y="278129"/>
                </a:lnTo>
                <a:lnTo>
                  <a:pt x="608329" y="320675"/>
                </a:lnTo>
                <a:lnTo>
                  <a:pt x="602615" y="360045"/>
                </a:lnTo>
                <a:lnTo>
                  <a:pt x="587375" y="398779"/>
                </a:lnTo>
                <a:lnTo>
                  <a:pt x="561975" y="441325"/>
                </a:lnTo>
                <a:lnTo>
                  <a:pt x="526415" y="489584"/>
                </a:lnTo>
                <a:lnTo>
                  <a:pt x="582929" y="469900"/>
                </a:lnTo>
                <a:lnTo>
                  <a:pt x="631190" y="459104"/>
                </a:lnTo>
                <a:lnTo>
                  <a:pt x="673100" y="455929"/>
                </a:lnTo>
                <a:lnTo>
                  <a:pt x="815340" y="455929"/>
                </a:lnTo>
                <a:lnTo>
                  <a:pt x="810260" y="435609"/>
                </a:lnTo>
                <a:lnTo>
                  <a:pt x="806450" y="393065"/>
                </a:lnTo>
                <a:lnTo>
                  <a:pt x="812165" y="354329"/>
                </a:lnTo>
                <a:lnTo>
                  <a:pt x="827404" y="314959"/>
                </a:lnTo>
                <a:lnTo>
                  <a:pt x="852804" y="273050"/>
                </a:lnTo>
                <a:lnTo>
                  <a:pt x="864235" y="257809"/>
                </a:lnTo>
                <a:lnTo>
                  <a:pt x="741679" y="257809"/>
                </a:lnTo>
                <a:lnTo>
                  <a:pt x="702945" y="251459"/>
                </a:lnTo>
                <a:lnTo>
                  <a:pt x="663575" y="235584"/>
                </a:lnTo>
                <a:lnTo>
                  <a:pt x="621029" y="208915"/>
                </a:lnTo>
                <a:lnTo>
                  <a:pt x="572135" y="172084"/>
                </a:lnTo>
                <a:close/>
                <a:moveTo>
                  <a:pt x="889000" y="224154"/>
                </a:moveTo>
                <a:lnTo>
                  <a:pt x="831850" y="243840"/>
                </a:lnTo>
                <a:lnTo>
                  <a:pt x="783590" y="255270"/>
                </a:lnTo>
                <a:lnTo>
                  <a:pt x="741679" y="257809"/>
                </a:lnTo>
                <a:lnTo>
                  <a:pt x="864235" y="257809"/>
                </a:lnTo>
                <a:lnTo>
                  <a:pt x="889000" y="224154"/>
                </a:lnTo>
                <a:close/>
              </a:path>
            </a:pathLst>
          </a:custGeom>
          <a:solidFill>
            <a:srgbClr val="fcfcf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09640" y="3950640"/>
            <a:ext cx="41371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BC1A029-CA3A-4C90-B19D-8BCB6DEB64F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1709640" y="3950640"/>
            <a:ext cx="4135320" cy="379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2556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2400" spc="-480" strike="noStrike">
                <a:solidFill>
                  <a:srgbClr val="375d71"/>
                </a:solidFill>
                <a:latin typeface="Arial Narrow"/>
              </a:rPr>
              <a:t>F</a:t>
            </a:r>
            <a:r>
              <a:rPr b="0" lang="en-US" sz="12400" spc="-457" strike="noStrike">
                <a:solidFill>
                  <a:srgbClr val="375d71"/>
                </a:solidFill>
                <a:latin typeface="Arial Narrow"/>
              </a:rPr>
              <a:t>e</a:t>
            </a:r>
            <a:r>
              <a:rPr b="0" lang="en-US" sz="12400" spc="-3181" strike="noStrike">
                <a:solidFill>
                  <a:srgbClr val="375d71"/>
                </a:solidFill>
                <a:latin typeface="Arial Narrow"/>
              </a:rPr>
              <a:t>b</a:t>
            </a:r>
            <a:r>
              <a:rPr b="0" lang="en-US" sz="9068" spc="-4372" strike="noStrike" baseline="50000">
                <a:solidFill>
                  <a:srgbClr val="375d71"/>
                </a:solidFill>
                <a:latin typeface="Verdana"/>
              </a:rPr>
              <a:t>H</a:t>
            </a:r>
            <a:r>
              <a:rPr b="0" lang="en-US" sz="12400" spc="-415" strike="noStrike">
                <a:solidFill>
                  <a:srgbClr val="375d71"/>
                </a:solidFill>
                <a:latin typeface="Arial Narrow"/>
              </a:rPr>
              <a:t>r</a:t>
            </a:r>
            <a:r>
              <a:rPr b="0" lang="en-US" sz="9068" spc="-3629" strike="noStrike" baseline="50000">
                <a:solidFill>
                  <a:srgbClr val="375d71"/>
                </a:solidFill>
                <a:latin typeface="Verdana"/>
              </a:rPr>
              <a:t>o</a:t>
            </a:r>
            <a:r>
              <a:rPr b="0" lang="en-US" sz="12400" spc="-3091" strike="noStrike">
                <a:solidFill>
                  <a:srgbClr val="375d71"/>
                </a:solidFill>
                <a:latin typeface="Arial Narrow"/>
              </a:rPr>
              <a:t>e</a:t>
            </a:r>
            <a:r>
              <a:rPr b="0" lang="en-US" sz="9068" spc="-7" strike="noStrike" baseline="50000">
                <a:solidFill>
                  <a:srgbClr val="375d71"/>
                </a:solidFill>
                <a:latin typeface="Verdana"/>
              </a:rPr>
              <a:t>l</a:t>
            </a:r>
            <a:r>
              <a:rPr b="0" lang="en-US" sz="9068" spc="-2048" strike="noStrike" baseline="50000">
                <a:solidFill>
                  <a:srgbClr val="375d71"/>
                </a:solidFill>
                <a:latin typeface="Verdana"/>
              </a:rPr>
              <a:t>i</a:t>
            </a:r>
            <a:r>
              <a:rPr b="0" lang="en-US" sz="12400" spc="-1852" strike="noStrike">
                <a:solidFill>
                  <a:srgbClr val="375d71"/>
                </a:solidFill>
                <a:latin typeface="Arial Narrow"/>
              </a:rPr>
              <a:t>r</a:t>
            </a:r>
            <a:r>
              <a:rPr b="0" lang="en-US" sz="9068" spc="389" strike="noStrike" baseline="50000">
                <a:solidFill>
                  <a:srgbClr val="375d71"/>
                </a:solidFill>
                <a:latin typeface="Verdana"/>
              </a:rPr>
              <a:t>t</a:t>
            </a:r>
            <a:r>
              <a:rPr b="0" lang="en-US" sz="9068" spc="-5392" strike="noStrike" baseline="50000">
                <a:solidFill>
                  <a:srgbClr val="375d71"/>
                </a:solidFill>
                <a:latin typeface="Verdana"/>
              </a:rPr>
              <a:t>a</a:t>
            </a:r>
            <a:r>
              <a:rPr b="0" lang="en-US" sz="12400" spc="-2031" strike="noStrike">
                <a:solidFill>
                  <a:srgbClr val="375d71"/>
                </a:solidFill>
                <a:latin typeface="Arial Narrow"/>
              </a:rPr>
              <a:t>o</a:t>
            </a:r>
            <a:endParaRPr b="0" lang="en-US" sz="12400" spc="-1" strike="noStrike">
              <a:latin typeface="Arial"/>
            </a:endParaRPr>
          </a:p>
        </p:txBody>
      </p:sp>
      <p:sp>
        <p:nvSpPr>
          <p:cNvPr id="46" name="object 3"/>
          <p:cNvSpPr/>
          <p:nvPr/>
        </p:nvSpPr>
        <p:spPr>
          <a:xfrm>
            <a:off x="2268000" y="6252840"/>
            <a:ext cx="264960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S</a:t>
            </a:r>
            <a:r>
              <a:rPr b="0" lang="en-US" sz="1450" spc="-276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U</a:t>
            </a:r>
            <a:r>
              <a:rPr b="0" lang="en-US" sz="1450" spc="-265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P</a:t>
            </a:r>
            <a:r>
              <a:rPr b="0" lang="en-US" sz="1450" spc="-27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E</a:t>
            </a:r>
            <a:r>
              <a:rPr b="0" lang="en-US" sz="1450" spc="-265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R</a:t>
            </a:r>
            <a:r>
              <a:rPr b="0" lang="en-US" sz="1450" spc="-262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P</a:t>
            </a:r>
            <a:r>
              <a:rPr b="0" lang="en-US" sz="1450" spc="-27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O</a:t>
            </a:r>
            <a:r>
              <a:rPr b="0" lang="en-US" sz="1450" spc="-276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R</a:t>
            </a:r>
            <a:r>
              <a:rPr b="0" lang="en-US" sz="1450" spc="-262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T</a:t>
            </a:r>
            <a:r>
              <a:rPr b="0" lang="en-US" sz="1450" spc="-265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A</a:t>
            </a:r>
            <a:r>
              <a:rPr b="0" lang="en-US" sz="1450" spc="-27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D</a:t>
            </a:r>
            <a:r>
              <a:rPr b="0" lang="en-US" sz="1450" spc="-25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A</a:t>
            </a:r>
            <a:r>
              <a:rPr b="0" lang="en-US" sz="1450" spc="-27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S</a:t>
            </a:r>
            <a:r>
              <a:rPr b="0" lang="en-US" sz="1450" spc="-265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12" strike="noStrike">
                <a:solidFill>
                  <a:srgbClr val="375d71"/>
                </a:solidFill>
                <a:latin typeface="Verdana"/>
              </a:rPr>
              <a:t>.</a:t>
            </a:r>
            <a:r>
              <a:rPr b="0" lang="en-US" sz="1450" spc="-265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C</a:t>
            </a:r>
            <a:r>
              <a:rPr b="0" lang="en-US" sz="1450" spc="-27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-21" strike="noStrike">
                <a:solidFill>
                  <a:srgbClr val="375d71"/>
                </a:solidFill>
                <a:latin typeface="Verdana"/>
              </a:rPr>
              <a:t>O</a:t>
            </a:r>
            <a:r>
              <a:rPr b="0" lang="en-US" sz="1450" spc="-250" strike="noStrike">
                <a:solidFill>
                  <a:srgbClr val="375d71"/>
                </a:solidFill>
                <a:latin typeface="Verdana"/>
              </a:rPr>
              <a:t> </a:t>
            </a:r>
            <a:r>
              <a:rPr b="0" lang="en-US" sz="1450" spc="58" strike="noStrike">
                <a:solidFill>
                  <a:srgbClr val="375d71"/>
                </a:solidFill>
                <a:latin typeface="Verdana"/>
              </a:rPr>
              <a:t>M</a:t>
            </a:r>
            <a:endParaRPr b="0" lang="en-US" sz="14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2022-07-29T06:05:24Z</dcterms:created>
  <dc:creator/>
  <dc:description/>
  <dc:language>en-US</dc:language>
  <cp:lastModifiedBy/>
  <dcterms:modified xsi:type="dcterms:W3CDTF">2022-07-29T06:05:24Z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