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10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84504A-CD46-470F-B46B-33494900F14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26FFD2E-A6CF-4EFC-8338-53EACBDE6F3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115CD76-18B5-4FC8-9B74-0FF059F0BB2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9A29A3C-2C25-4FC2-8437-6421196FDB7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7A1FAD1-F84D-421A-A343-7268079FDA4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EE75832-4400-47CC-ACE1-98844E88B94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76DFF64-1B79-4EB1-8522-58B0A636114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81FDA7E-46C8-4328-878D-7FA53918FC6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90CC451-D812-4212-8C08-57CD65CE6E1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C00C10-BA53-4FE4-B83B-DED6C409401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0AAE02E-7DCC-4C98-A4BB-B7B1AC0ACD4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A961343-EC5F-4240-9106-B59C69A7CA8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A811D19-D163-46B5-B7E2-4FE12E096C98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2"/>
          <p:cNvSpPr/>
          <p:nvPr/>
        </p:nvSpPr>
        <p:spPr>
          <a:xfrm>
            <a:off x="2880" y="0"/>
            <a:ext cx="7549920" cy="10674000"/>
          </a:xfrm>
          <a:custGeom>
            <a:avLst/>
            <a:gdLst/>
            <a:ahLst/>
            <a:rect l="l" t="t" r="r" b="b"/>
            <a:pathLst>
              <a:path w="7550150" h="10674350">
                <a:moveTo>
                  <a:pt x="7549896" y="0"/>
                </a:moveTo>
                <a:lnTo>
                  <a:pt x="0" y="0"/>
                </a:lnTo>
                <a:lnTo>
                  <a:pt x="0" y="10674096"/>
                </a:lnTo>
                <a:lnTo>
                  <a:pt x="7549896" y="10674096"/>
                </a:lnTo>
                <a:lnTo>
                  <a:pt x="7549896" y="0"/>
                </a:lnTo>
                <a:close/>
              </a:path>
            </a:pathLst>
          </a:custGeom>
          <a:solidFill>
            <a:srgbClr val="fff7f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0" name="object 3" descr=""/>
          <p:cNvPicPr/>
          <p:nvPr/>
        </p:nvPicPr>
        <p:blipFill>
          <a:blip r:embed="rId1"/>
          <a:stretch/>
        </p:blipFill>
        <p:spPr>
          <a:xfrm>
            <a:off x="487800" y="2185560"/>
            <a:ext cx="941400" cy="862200"/>
          </a:xfrm>
          <a:prstGeom prst="rect">
            <a:avLst/>
          </a:prstGeom>
          <a:ln w="0">
            <a:noFill/>
          </a:ln>
        </p:spPr>
      </p:pic>
      <p:grpSp>
        <p:nvGrpSpPr>
          <p:cNvPr id="41" name="object 4"/>
          <p:cNvGrpSpPr/>
          <p:nvPr/>
        </p:nvGrpSpPr>
        <p:grpSpPr>
          <a:xfrm>
            <a:off x="1197720" y="2660760"/>
            <a:ext cx="5157000" cy="5833440"/>
            <a:chOff x="1197720" y="2660760"/>
            <a:chExt cx="5157000" cy="5833440"/>
          </a:xfrm>
        </p:grpSpPr>
        <p:pic>
          <p:nvPicPr>
            <p:cNvPr id="42" name="object 5" descr=""/>
            <p:cNvPicPr/>
            <p:nvPr/>
          </p:nvPicPr>
          <p:blipFill>
            <a:blip r:embed="rId2"/>
            <a:stretch/>
          </p:blipFill>
          <p:spPr>
            <a:xfrm>
              <a:off x="1700640" y="2938320"/>
              <a:ext cx="4245480" cy="40258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3" name="object 6" descr=""/>
            <p:cNvPicPr/>
            <p:nvPr/>
          </p:nvPicPr>
          <p:blipFill>
            <a:blip r:embed="rId3"/>
            <a:stretch/>
          </p:blipFill>
          <p:spPr>
            <a:xfrm>
              <a:off x="1197720" y="2660760"/>
              <a:ext cx="5157000" cy="53460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4" name="object 7" descr=""/>
            <p:cNvPicPr/>
            <p:nvPr/>
          </p:nvPicPr>
          <p:blipFill>
            <a:blip r:embed="rId4"/>
            <a:stretch/>
          </p:blipFill>
          <p:spPr>
            <a:xfrm>
              <a:off x="3605760" y="7519320"/>
              <a:ext cx="1081800" cy="9748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45" name="object 8" descr=""/>
          <p:cNvPicPr/>
          <p:nvPr/>
        </p:nvPicPr>
        <p:blipFill>
          <a:blip r:embed="rId5"/>
          <a:stretch/>
        </p:blipFill>
        <p:spPr>
          <a:xfrm>
            <a:off x="490680" y="5492520"/>
            <a:ext cx="347040" cy="325800"/>
          </a:xfrm>
          <a:prstGeom prst="rect">
            <a:avLst/>
          </a:prstGeom>
          <a:ln w="0">
            <a:noFill/>
          </a:ln>
        </p:spPr>
      </p:pic>
      <p:pic>
        <p:nvPicPr>
          <p:cNvPr id="46" name="object 9" descr=""/>
          <p:cNvPicPr/>
          <p:nvPr/>
        </p:nvPicPr>
        <p:blipFill>
          <a:blip r:embed="rId6"/>
          <a:stretch/>
        </p:blipFill>
        <p:spPr>
          <a:xfrm>
            <a:off x="6321600" y="7732800"/>
            <a:ext cx="1036080" cy="944640"/>
          </a:xfrm>
          <a:prstGeom prst="rect">
            <a:avLst/>
          </a:prstGeom>
          <a:ln w="0">
            <a:noFill/>
          </a:ln>
        </p:spPr>
      </p:pic>
      <p:pic>
        <p:nvPicPr>
          <p:cNvPr id="47" name="object 10" descr=""/>
          <p:cNvPicPr/>
          <p:nvPr/>
        </p:nvPicPr>
        <p:blipFill>
          <a:blip r:embed="rId7"/>
          <a:stretch/>
        </p:blipFill>
        <p:spPr>
          <a:xfrm>
            <a:off x="3590640" y="2209680"/>
            <a:ext cx="338040" cy="313560"/>
          </a:xfrm>
          <a:prstGeom prst="rect">
            <a:avLst/>
          </a:prstGeom>
          <a:ln w="0">
            <a:noFill/>
          </a:ln>
        </p:spPr>
      </p:pic>
      <p:pic>
        <p:nvPicPr>
          <p:cNvPr id="48" name="object 11" descr=""/>
          <p:cNvPicPr/>
          <p:nvPr/>
        </p:nvPicPr>
        <p:blipFill>
          <a:blip r:embed="rId8"/>
          <a:stretch/>
        </p:blipFill>
        <p:spPr>
          <a:xfrm>
            <a:off x="573120" y="7946280"/>
            <a:ext cx="578880" cy="502560"/>
          </a:xfrm>
          <a:prstGeom prst="rect">
            <a:avLst/>
          </a:prstGeom>
          <a:ln w="0">
            <a:noFill/>
          </a:ln>
        </p:spPr>
      </p:pic>
      <p:pic>
        <p:nvPicPr>
          <p:cNvPr id="49" name="object 12" descr=""/>
          <p:cNvPicPr/>
          <p:nvPr/>
        </p:nvPicPr>
        <p:blipFill>
          <a:blip r:embed="rId9"/>
          <a:stretch/>
        </p:blipFill>
        <p:spPr>
          <a:xfrm>
            <a:off x="6571440" y="2139840"/>
            <a:ext cx="490320" cy="441720"/>
          </a:xfrm>
          <a:prstGeom prst="rect">
            <a:avLst/>
          </a:prstGeom>
          <a:ln w="0">
            <a:noFill/>
          </a:ln>
        </p:spPr>
      </p:pic>
      <p:sp>
        <p:nvSpPr>
          <p:cNvPr id="50" name="object 13"/>
          <p:cNvSpPr/>
          <p:nvPr/>
        </p:nvSpPr>
        <p:spPr>
          <a:xfrm>
            <a:off x="2629080" y="6675120"/>
            <a:ext cx="2878560" cy="933840"/>
          </a:xfrm>
          <a:custGeom>
            <a:avLst/>
            <a:gdLst/>
            <a:ahLst/>
            <a:rect l="l" t="t" r="r" b="b"/>
            <a:pathLst>
              <a:path w="2879090" h="934084">
                <a:moveTo>
                  <a:pt x="1562177" y="328072"/>
                </a:moveTo>
                <a:lnTo>
                  <a:pt x="1484842" y="340483"/>
                </a:lnTo>
                <a:lnTo>
                  <a:pt x="1449052" y="358965"/>
                </a:lnTo>
                <a:lnTo>
                  <a:pt x="1419500" y="385544"/>
                </a:lnTo>
                <a:lnTo>
                  <a:pt x="1396188" y="420242"/>
                </a:lnTo>
                <a:lnTo>
                  <a:pt x="1379472" y="460865"/>
                </a:lnTo>
                <a:lnTo>
                  <a:pt x="1369708" y="505380"/>
                </a:lnTo>
                <a:lnTo>
                  <a:pt x="1366899" y="553777"/>
                </a:lnTo>
                <a:lnTo>
                  <a:pt x="1371042" y="606043"/>
                </a:lnTo>
                <a:lnTo>
                  <a:pt x="1385917" y="662987"/>
                </a:lnTo>
                <a:lnTo>
                  <a:pt x="1413079" y="708786"/>
                </a:lnTo>
                <a:lnTo>
                  <a:pt x="1447559" y="737679"/>
                </a:lnTo>
                <a:lnTo>
                  <a:pt x="1484707" y="743711"/>
                </a:lnTo>
                <a:lnTo>
                  <a:pt x="1503545" y="737637"/>
                </a:lnTo>
                <a:lnTo>
                  <a:pt x="1521204" y="724931"/>
                </a:lnTo>
                <a:lnTo>
                  <a:pt x="1537696" y="705582"/>
                </a:lnTo>
                <a:lnTo>
                  <a:pt x="1551610" y="681989"/>
                </a:lnTo>
                <a:lnTo>
                  <a:pt x="1493978" y="681989"/>
                </a:lnTo>
                <a:lnTo>
                  <a:pt x="1482163" y="681801"/>
                </a:lnTo>
                <a:lnTo>
                  <a:pt x="1449909" y="658494"/>
                </a:lnTo>
                <a:lnTo>
                  <a:pt x="1427692" y="607363"/>
                </a:lnTo>
                <a:lnTo>
                  <a:pt x="1421098" y="552761"/>
                </a:lnTo>
                <a:lnTo>
                  <a:pt x="1422874" y="520938"/>
                </a:lnTo>
                <a:lnTo>
                  <a:pt x="1439368" y="460374"/>
                </a:lnTo>
                <a:lnTo>
                  <a:pt x="1473880" y="414178"/>
                </a:lnTo>
                <a:lnTo>
                  <a:pt x="1527252" y="392937"/>
                </a:lnTo>
                <a:lnTo>
                  <a:pt x="1543762" y="391413"/>
                </a:lnTo>
                <a:lnTo>
                  <a:pt x="1596951" y="391413"/>
                </a:lnTo>
                <a:lnTo>
                  <a:pt x="1594816" y="332358"/>
                </a:lnTo>
                <a:lnTo>
                  <a:pt x="1578842" y="329430"/>
                </a:lnTo>
                <a:lnTo>
                  <a:pt x="1562177" y="328072"/>
                </a:lnTo>
                <a:close/>
                <a:moveTo>
                  <a:pt x="1607371" y="679576"/>
                </a:moveTo>
                <a:lnTo>
                  <a:pt x="1553033" y="679576"/>
                </a:lnTo>
                <a:lnTo>
                  <a:pt x="1553541" y="680211"/>
                </a:lnTo>
                <a:lnTo>
                  <a:pt x="1554176" y="680846"/>
                </a:lnTo>
                <a:lnTo>
                  <a:pt x="1554684" y="681481"/>
                </a:lnTo>
                <a:lnTo>
                  <a:pt x="1555573" y="726185"/>
                </a:lnTo>
                <a:lnTo>
                  <a:pt x="1608786" y="718692"/>
                </a:lnTo>
                <a:lnTo>
                  <a:pt x="1607371" y="679576"/>
                </a:lnTo>
                <a:close/>
                <a:moveTo>
                  <a:pt x="1596951" y="391413"/>
                </a:moveTo>
                <a:lnTo>
                  <a:pt x="1543762" y="391413"/>
                </a:lnTo>
                <a:lnTo>
                  <a:pt x="1546246" y="460865"/>
                </a:lnTo>
                <a:lnTo>
                  <a:pt x="1549709" y="558684"/>
                </a:lnTo>
                <a:lnTo>
                  <a:pt x="1551636" y="614425"/>
                </a:lnTo>
                <a:lnTo>
                  <a:pt x="1550590" y="619164"/>
                </a:lnTo>
                <a:lnTo>
                  <a:pt x="1547052" y="626760"/>
                </a:lnTo>
                <a:lnTo>
                  <a:pt x="1523017" y="663148"/>
                </a:lnTo>
                <a:lnTo>
                  <a:pt x="1493978" y="681989"/>
                </a:lnTo>
                <a:lnTo>
                  <a:pt x="1551610" y="681989"/>
                </a:lnTo>
                <a:lnTo>
                  <a:pt x="1553033" y="679576"/>
                </a:lnTo>
                <a:lnTo>
                  <a:pt x="1607371" y="679576"/>
                </a:lnTo>
                <a:lnTo>
                  <a:pt x="1596951" y="391413"/>
                </a:lnTo>
                <a:close/>
                <a:moveTo>
                  <a:pt x="481836" y="479853"/>
                </a:moveTo>
                <a:lnTo>
                  <a:pt x="404453" y="492319"/>
                </a:lnTo>
                <a:lnTo>
                  <a:pt x="368663" y="510793"/>
                </a:lnTo>
                <a:lnTo>
                  <a:pt x="339111" y="537364"/>
                </a:lnTo>
                <a:lnTo>
                  <a:pt x="315799" y="572007"/>
                </a:lnTo>
                <a:lnTo>
                  <a:pt x="299083" y="612685"/>
                </a:lnTo>
                <a:lnTo>
                  <a:pt x="289319" y="657209"/>
                </a:lnTo>
                <a:lnTo>
                  <a:pt x="286510" y="705613"/>
                </a:lnTo>
                <a:lnTo>
                  <a:pt x="290653" y="757935"/>
                </a:lnTo>
                <a:lnTo>
                  <a:pt x="305528" y="814831"/>
                </a:lnTo>
                <a:lnTo>
                  <a:pt x="332690" y="860678"/>
                </a:lnTo>
                <a:lnTo>
                  <a:pt x="367234" y="889507"/>
                </a:lnTo>
                <a:lnTo>
                  <a:pt x="404445" y="895476"/>
                </a:lnTo>
                <a:lnTo>
                  <a:pt x="423281" y="889476"/>
                </a:lnTo>
                <a:lnTo>
                  <a:pt x="440926" y="876807"/>
                </a:lnTo>
                <a:lnTo>
                  <a:pt x="457380" y="857472"/>
                </a:lnTo>
                <a:lnTo>
                  <a:pt x="471227" y="833881"/>
                </a:lnTo>
                <a:lnTo>
                  <a:pt x="413716" y="833881"/>
                </a:lnTo>
                <a:lnTo>
                  <a:pt x="401883" y="833691"/>
                </a:lnTo>
                <a:lnTo>
                  <a:pt x="369647" y="810259"/>
                </a:lnTo>
                <a:lnTo>
                  <a:pt x="347305" y="759146"/>
                </a:lnTo>
                <a:lnTo>
                  <a:pt x="340709" y="704597"/>
                </a:lnTo>
                <a:lnTo>
                  <a:pt x="342485" y="672798"/>
                </a:lnTo>
                <a:lnTo>
                  <a:pt x="358979" y="612139"/>
                </a:lnTo>
                <a:lnTo>
                  <a:pt x="393539" y="566038"/>
                </a:lnTo>
                <a:lnTo>
                  <a:pt x="446863" y="544702"/>
                </a:lnTo>
                <a:lnTo>
                  <a:pt x="463500" y="543305"/>
                </a:lnTo>
                <a:lnTo>
                  <a:pt x="516567" y="543305"/>
                </a:lnTo>
                <a:lnTo>
                  <a:pt x="514427" y="484123"/>
                </a:lnTo>
                <a:lnTo>
                  <a:pt x="498471" y="481197"/>
                </a:lnTo>
                <a:lnTo>
                  <a:pt x="481836" y="479853"/>
                </a:lnTo>
                <a:close/>
                <a:moveTo>
                  <a:pt x="526987" y="831468"/>
                </a:moveTo>
                <a:lnTo>
                  <a:pt x="472644" y="831468"/>
                </a:lnTo>
                <a:lnTo>
                  <a:pt x="473279" y="832103"/>
                </a:lnTo>
                <a:lnTo>
                  <a:pt x="474295" y="833373"/>
                </a:lnTo>
                <a:lnTo>
                  <a:pt x="475311" y="877950"/>
                </a:lnTo>
                <a:lnTo>
                  <a:pt x="528397" y="870457"/>
                </a:lnTo>
                <a:lnTo>
                  <a:pt x="526987" y="831468"/>
                </a:lnTo>
                <a:close/>
                <a:moveTo>
                  <a:pt x="516567" y="543305"/>
                </a:moveTo>
                <a:lnTo>
                  <a:pt x="463500" y="543305"/>
                </a:lnTo>
                <a:lnTo>
                  <a:pt x="465908" y="612685"/>
                </a:lnTo>
                <a:lnTo>
                  <a:pt x="471374" y="766317"/>
                </a:lnTo>
                <a:lnTo>
                  <a:pt x="470255" y="771056"/>
                </a:lnTo>
                <a:lnTo>
                  <a:pt x="442630" y="814986"/>
                </a:lnTo>
                <a:lnTo>
                  <a:pt x="413716" y="833881"/>
                </a:lnTo>
                <a:lnTo>
                  <a:pt x="471227" y="833881"/>
                </a:lnTo>
                <a:lnTo>
                  <a:pt x="472644" y="831468"/>
                </a:lnTo>
                <a:lnTo>
                  <a:pt x="526987" y="831468"/>
                </a:lnTo>
                <a:lnTo>
                  <a:pt x="516567" y="543305"/>
                </a:lnTo>
                <a:close/>
                <a:moveTo>
                  <a:pt x="1902237" y="280165"/>
                </a:moveTo>
                <a:lnTo>
                  <a:pt x="1854967" y="288026"/>
                </a:lnTo>
                <a:lnTo>
                  <a:pt x="1812105" y="326455"/>
                </a:lnTo>
                <a:lnTo>
                  <a:pt x="1783413" y="393106"/>
                </a:lnTo>
                <a:lnTo>
                  <a:pt x="1776569" y="432101"/>
                </a:lnTo>
                <a:lnTo>
                  <a:pt x="1775082" y="474120"/>
                </a:lnTo>
                <a:lnTo>
                  <a:pt x="1778966" y="519175"/>
                </a:lnTo>
                <a:lnTo>
                  <a:pt x="1786514" y="558613"/>
                </a:lnTo>
                <a:lnTo>
                  <a:pt x="1812041" y="623296"/>
                </a:lnTo>
                <a:lnTo>
                  <a:pt x="1850520" y="668117"/>
                </a:lnTo>
                <a:lnTo>
                  <a:pt x="1896760" y="687218"/>
                </a:lnTo>
                <a:lnTo>
                  <a:pt x="1922476" y="686815"/>
                </a:lnTo>
                <a:lnTo>
                  <a:pt x="1947173" y="680620"/>
                </a:lnTo>
                <a:lnTo>
                  <a:pt x="1970037" y="669258"/>
                </a:lnTo>
                <a:lnTo>
                  <a:pt x="1991092" y="652704"/>
                </a:lnTo>
                <a:lnTo>
                  <a:pt x="2010360" y="630935"/>
                </a:lnTo>
                <a:lnTo>
                  <a:pt x="2010225" y="626014"/>
                </a:lnTo>
                <a:lnTo>
                  <a:pt x="1908583" y="626014"/>
                </a:lnTo>
                <a:lnTo>
                  <a:pt x="1893758" y="622299"/>
                </a:lnTo>
                <a:lnTo>
                  <a:pt x="1854973" y="587581"/>
                </a:lnTo>
                <a:lnTo>
                  <a:pt x="1838539" y="547576"/>
                </a:lnTo>
                <a:lnTo>
                  <a:pt x="1831798" y="504983"/>
                </a:lnTo>
                <a:lnTo>
                  <a:pt x="1831036" y="486155"/>
                </a:lnTo>
                <a:lnTo>
                  <a:pt x="2006550" y="461390"/>
                </a:lnTo>
                <a:lnTo>
                  <a:pt x="2006072" y="452223"/>
                </a:lnTo>
                <a:lnTo>
                  <a:pt x="2005391" y="443198"/>
                </a:lnTo>
                <a:lnTo>
                  <a:pt x="2004550" y="434847"/>
                </a:lnTo>
                <a:lnTo>
                  <a:pt x="1832179" y="434847"/>
                </a:lnTo>
                <a:lnTo>
                  <a:pt x="1839039" y="395678"/>
                </a:lnTo>
                <a:lnTo>
                  <a:pt x="1850483" y="366760"/>
                </a:lnTo>
                <a:lnTo>
                  <a:pt x="1866522" y="348105"/>
                </a:lnTo>
                <a:lnTo>
                  <a:pt x="1887170" y="339724"/>
                </a:lnTo>
                <a:lnTo>
                  <a:pt x="1975939" y="339609"/>
                </a:lnTo>
                <a:lnTo>
                  <a:pt x="1974586" y="336851"/>
                </a:lnTo>
                <a:lnTo>
                  <a:pt x="1958798" y="314705"/>
                </a:lnTo>
                <a:lnTo>
                  <a:pt x="1940960" y="297398"/>
                </a:lnTo>
                <a:lnTo>
                  <a:pt x="1922111" y="285876"/>
                </a:lnTo>
                <a:lnTo>
                  <a:pt x="1902237" y="280165"/>
                </a:lnTo>
                <a:close/>
                <a:moveTo>
                  <a:pt x="2008455" y="561212"/>
                </a:moveTo>
                <a:lnTo>
                  <a:pt x="1964830" y="606901"/>
                </a:lnTo>
                <a:lnTo>
                  <a:pt x="1924254" y="625728"/>
                </a:lnTo>
                <a:lnTo>
                  <a:pt x="1908583" y="626014"/>
                </a:lnTo>
                <a:lnTo>
                  <a:pt x="2010225" y="626014"/>
                </a:lnTo>
                <a:lnTo>
                  <a:pt x="2008455" y="561212"/>
                </a:lnTo>
                <a:close/>
                <a:moveTo>
                  <a:pt x="1975939" y="339609"/>
                </a:moveTo>
                <a:lnTo>
                  <a:pt x="1898788" y="339609"/>
                </a:lnTo>
                <a:lnTo>
                  <a:pt x="1909443" y="342518"/>
                </a:lnTo>
                <a:lnTo>
                  <a:pt x="1919120" y="348476"/>
                </a:lnTo>
                <a:lnTo>
                  <a:pt x="1941637" y="383254"/>
                </a:lnTo>
                <a:lnTo>
                  <a:pt x="1950035" y="418337"/>
                </a:lnTo>
                <a:lnTo>
                  <a:pt x="1832179" y="434847"/>
                </a:lnTo>
                <a:lnTo>
                  <a:pt x="2004550" y="434847"/>
                </a:lnTo>
                <a:lnTo>
                  <a:pt x="2004496" y="434316"/>
                </a:lnTo>
                <a:lnTo>
                  <a:pt x="2003375" y="425576"/>
                </a:lnTo>
                <a:lnTo>
                  <a:pt x="1996874" y="392287"/>
                </a:lnTo>
                <a:lnTo>
                  <a:pt x="1987278" y="362711"/>
                </a:lnTo>
                <a:lnTo>
                  <a:pt x="1975939" y="339609"/>
                </a:lnTo>
                <a:close/>
                <a:moveTo>
                  <a:pt x="2576145" y="194436"/>
                </a:moveTo>
                <a:lnTo>
                  <a:pt x="2523059" y="201929"/>
                </a:lnTo>
                <a:lnTo>
                  <a:pt x="2528249" y="346798"/>
                </a:lnTo>
                <a:lnTo>
                  <a:pt x="2537029" y="588136"/>
                </a:lnTo>
                <a:lnTo>
                  <a:pt x="2590242" y="580770"/>
                </a:lnTo>
                <a:lnTo>
                  <a:pt x="2576145" y="194436"/>
                </a:lnTo>
                <a:close/>
                <a:moveTo>
                  <a:pt x="2697938" y="177291"/>
                </a:moveTo>
                <a:lnTo>
                  <a:pt x="2644471" y="184784"/>
                </a:lnTo>
                <a:lnTo>
                  <a:pt x="2658568" y="571118"/>
                </a:lnTo>
                <a:lnTo>
                  <a:pt x="2711019" y="563752"/>
                </a:lnTo>
                <a:lnTo>
                  <a:pt x="2702637" y="317626"/>
                </a:lnTo>
                <a:lnTo>
                  <a:pt x="2703399" y="313241"/>
                </a:lnTo>
                <a:lnTo>
                  <a:pt x="2722497" y="274341"/>
                </a:lnTo>
                <a:lnTo>
                  <a:pt x="2740458" y="246760"/>
                </a:lnTo>
                <a:lnTo>
                  <a:pt x="2701875" y="246760"/>
                </a:lnTo>
                <a:lnTo>
                  <a:pt x="2701240" y="246379"/>
                </a:lnTo>
                <a:lnTo>
                  <a:pt x="2700224" y="245617"/>
                </a:lnTo>
                <a:lnTo>
                  <a:pt x="2697938" y="177291"/>
                </a:lnTo>
                <a:close/>
                <a:moveTo>
                  <a:pt x="2858995" y="220852"/>
                </a:moveTo>
                <a:lnTo>
                  <a:pt x="2775408" y="220852"/>
                </a:lnTo>
                <a:lnTo>
                  <a:pt x="2782196" y="220922"/>
                </a:lnTo>
                <a:lnTo>
                  <a:pt x="2788664" y="223027"/>
                </a:lnTo>
                <a:lnTo>
                  <a:pt x="2813647" y="263642"/>
                </a:lnTo>
                <a:lnTo>
                  <a:pt x="2818080" y="301370"/>
                </a:lnTo>
                <a:lnTo>
                  <a:pt x="2826462" y="547496"/>
                </a:lnTo>
                <a:lnTo>
                  <a:pt x="2878913" y="540130"/>
                </a:lnTo>
                <a:lnTo>
                  <a:pt x="2872182" y="296290"/>
                </a:lnTo>
                <a:lnTo>
                  <a:pt x="2871894" y="288385"/>
                </a:lnTo>
                <a:lnTo>
                  <a:pt x="2871404" y="280669"/>
                </a:lnTo>
                <a:lnTo>
                  <a:pt x="2870700" y="273145"/>
                </a:lnTo>
                <a:lnTo>
                  <a:pt x="2869769" y="265810"/>
                </a:lnTo>
                <a:lnTo>
                  <a:pt x="2865187" y="241492"/>
                </a:lnTo>
                <a:lnTo>
                  <a:pt x="2858995" y="220852"/>
                </a:lnTo>
                <a:close/>
                <a:moveTo>
                  <a:pt x="2800348" y="159117"/>
                </a:moveTo>
                <a:lnTo>
                  <a:pt x="2761364" y="167233"/>
                </a:lnTo>
                <a:lnTo>
                  <a:pt x="2719974" y="210996"/>
                </a:lnTo>
                <a:lnTo>
                  <a:pt x="2701875" y="246760"/>
                </a:lnTo>
                <a:lnTo>
                  <a:pt x="2740458" y="246760"/>
                </a:lnTo>
                <a:lnTo>
                  <a:pt x="2744118" y="242282"/>
                </a:lnTo>
                <a:lnTo>
                  <a:pt x="2748928" y="237029"/>
                </a:lnTo>
                <a:lnTo>
                  <a:pt x="2775408" y="220852"/>
                </a:lnTo>
                <a:lnTo>
                  <a:pt x="2858995" y="220852"/>
                </a:lnTo>
                <a:lnTo>
                  <a:pt x="2858704" y="219884"/>
                </a:lnTo>
                <a:lnTo>
                  <a:pt x="2850284" y="200892"/>
                </a:lnTo>
                <a:lnTo>
                  <a:pt x="2839879" y="184483"/>
                </a:lnTo>
                <a:lnTo>
                  <a:pt x="2827970" y="171741"/>
                </a:lnTo>
                <a:lnTo>
                  <a:pt x="2814778" y="163274"/>
                </a:lnTo>
                <a:lnTo>
                  <a:pt x="2800348" y="159117"/>
                </a:lnTo>
                <a:close/>
                <a:moveTo>
                  <a:pt x="2111960" y="259714"/>
                </a:moveTo>
                <a:lnTo>
                  <a:pt x="2058493" y="267207"/>
                </a:lnTo>
                <a:lnTo>
                  <a:pt x="2072590" y="653414"/>
                </a:lnTo>
                <a:lnTo>
                  <a:pt x="2125041" y="646048"/>
                </a:lnTo>
                <a:lnTo>
                  <a:pt x="2116659" y="399922"/>
                </a:lnTo>
                <a:lnTo>
                  <a:pt x="2117421" y="395593"/>
                </a:lnTo>
                <a:lnTo>
                  <a:pt x="2136521" y="356744"/>
                </a:lnTo>
                <a:lnTo>
                  <a:pt x="2154497" y="329183"/>
                </a:lnTo>
                <a:lnTo>
                  <a:pt x="2115897" y="329183"/>
                </a:lnTo>
                <a:lnTo>
                  <a:pt x="2115389" y="328802"/>
                </a:lnTo>
                <a:lnTo>
                  <a:pt x="2114754" y="328421"/>
                </a:lnTo>
                <a:lnTo>
                  <a:pt x="2114246" y="328040"/>
                </a:lnTo>
                <a:lnTo>
                  <a:pt x="2111960" y="259714"/>
                </a:lnTo>
                <a:close/>
                <a:moveTo>
                  <a:pt x="2273007" y="303148"/>
                </a:moveTo>
                <a:lnTo>
                  <a:pt x="2189430" y="303148"/>
                </a:lnTo>
                <a:lnTo>
                  <a:pt x="2196218" y="303220"/>
                </a:lnTo>
                <a:lnTo>
                  <a:pt x="2202686" y="305339"/>
                </a:lnTo>
                <a:lnTo>
                  <a:pt x="2227776" y="346011"/>
                </a:lnTo>
                <a:lnTo>
                  <a:pt x="2232102" y="383793"/>
                </a:lnTo>
                <a:lnTo>
                  <a:pt x="2240484" y="629919"/>
                </a:lnTo>
                <a:lnTo>
                  <a:pt x="2292935" y="622553"/>
                </a:lnTo>
                <a:lnTo>
                  <a:pt x="2290291" y="525017"/>
                </a:lnTo>
                <a:lnTo>
                  <a:pt x="2286204" y="378713"/>
                </a:lnTo>
                <a:lnTo>
                  <a:pt x="2279217" y="323871"/>
                </a:lnTo>
                <a:lnTo>
                  <a:pt x="2273007" y="303148"/>
                </a:lnTo>
                <a:close/>
                <a:moveTo>
                  <a:pt x="2214387" y="241415"/>
                </a:moveTo>
                <a:lnTo>
                  <a:pt x="2175386" y="249602"/>
                </a:lnTo>
                <a:lnTo>
                  <a:pt x="2133996" y="293417"/>
                </a:lnTo>
                <a:lnTo>
                  <a:pt x="2115897" y="329183"/>
                </a:lnTo>
                <a:lnTo>
                  <a:pt x="2154497" y="329183"/>
                </a:lnTo>
                <a:lnTo>
                  <a:pt x="2158194" y="324633"/>
                </a:lnTo>
                <a:lnTo>
                  <a:pt x="2162966" y="319389"/>
                </a:lnTo>
                <a:lnTo>
                  <a:pt x="2189430" y="303148"/>
                </a:lnTo>
                <a:lnTo>
                  <a:pt x="2273007" y="303148"/>
                </a:lnTo>
                <a:lnTo>
                  <a:pt x="2272726" y="302212"/>
                </a:lnTo>
                <a:lnTo>
                  <a:pt x="2264306" y="283243"/>
                </a:lnTo>
                <a:lnTo>
                  <a:pt x="2253946" y="266953"/>
                </a:lnTo>
                <a:lnTo>
                  <a:pt x="2242046" y="254091"/>
                </a:lnTo>
                <a:lnTo>
                  <a:pt x="2228848" y="245586"/>
                </a:lnTo>
                <a:lnTo>
                  <a:pt x="2214387" y="241415"/>
                </a:lnTo>
                <a:close/>
                <a:moveTo>
                  <a:pt x="639776" y="466597"/>
                </a:moveTo>
                <a:lnTo>
                  <a:pt x="586309" y="474090"/>
                </a:lnTo>
                <a:lnTo>
                  <a:pt x="600406" y="860424"/>
                </a:lnTo>
                <a:lnTo>
                  <a:pt x="652857" y="853058"/>
                </a:lnTo>
                <a:lnTo>
                  <a:pt x="644475" y="606805"/>
                </a:lnTo>
                <a:lnTo>
                  <a:pt x="645237" y="602476"/>
                </a:lnTo>
                <a:lnTo>
                  <a:pt x="664335" y="563647"/>
                </a:lnTo>
                <a:lnTo>
                  <a:pt x="682293" y="536066"/>
                </a:lnTo>
                <a:lnTo>
                  <a:pt x="643713" y="536066"/>
                </a:lnTo>
                <a:lnTo>
                  <a:pt x="643078" y="535685"/>
                </a:lnTo>
                <a:lnTo>
                  <a:pt x="642062" y="534923"/>
                </a:lnTo>
                <a:lnTo>
                  <a:pt x="639776" y="466597"/>
                </a:lnTo>
                <a:close/>
                <a:moveTo>
                  <a:pt x="800860" y="510157"/>
                </a:moveTo>
                <a:lnTo>
                  <a:pt x="724034" y="510157"/>
                </a:lnTo>
                <a:lnTo>
                  <a:pt x="730502" y="512238"/>
                </a:lnTo>
                <a:lnTo>
                  <a:pt x="736659" y="516391"/>
                </a:lnTo>
                <a:lnTo>
                  <a:pt x="755467" y="552894"/>
                </a:lnTo>
                <a:lnTo>
                  <a:pt x="759791" y="590676"/>
                </a:lnTo>
                <a:lnTo>
                  <a:pt x="763243" y="689127"/>
                </a:lnTo>
                <a:lnTo>
                  <a:pt x="768300" y="836802"/>
                </a:lnTo>
                <a:lnTo>
                  <a:pt x="820751" y="829436"/>
                </a:lnTo>
                <a:lnTo>
                  <a:pt x="814020" y="585596"/>
                </a:lnTo>
                <a:lnTo>
                  <a:pt x="807033" y="530754"/>
                </a:lnTo>
                <a:lnTo>
                  <a:pt x="800860" y="510157"/>
                </a:lnTo>
                <a:close/>
                <a:moveTo>
                  <a:pt x="742132" y="448315"/>
                </a:moveTo>
                <a:lnTo>
                  <a:pt x="703149" y="456485"/>
                </a:lnTo>
                <a:lnTo>
                  <a:pt x="661810" y="500300"/>
                </a:lnTo>
                <a:lnTo>
                  <a:pt x="643713" y="536066"/>
                </a:lnTo>
                <a:lnTo>
                  <a:pt x="682293" y="536066"/>
                </a:lnTo>
                <a:lnTo>
                  <a:pt x="685956" y="531570"/>
                </a:lnTo>
                <a:lnTo>
                  <a:pt x="690766" y="526287"/>
                </a:lnTo>
                <a:lnTo>
                  <a:pt x="800860" y="510157"/>
                </a:lnTo>
                <a:lnTo>
                  <a:pt x="800542" y="509095"/>
                </a:lnTo>
                <a:lnTo>
                  <a:pt x="792122" y="490126"/>
                </a:lnTo>
                <a:lnTo>
                  <a:pt x="781762" y="473836"/>
                </a:lnTo>
                <a:lnTo>
                  <a:pt x="769806" y="461027"/>
                </a:lnTo>
                <a:lnTo>
                  <a:pt x="756600" y="452516"/>
                </a:lnTo>
                <a:lnTo>
                  <a:pt x="742132" y="448315"/>
                </a:lnTo>
                <a:close/>
                <a:moveTo>
                  <a:pt x="2418224" y="281558"/>
                </a:moveTo>
                <a:lnTo>
                  <a:pt x="2364563" y="281558"/>
                </a:lnTo>
                <a:lnTo>
                  <a:pt x="2367371" y="507085"/>
                </a:lnTo>
                <a:lnTo>
                  <a:pt x="2367484" y="522985"/>
                </a:lnTo>
                <a:lnTo>
                  <a:pt x="2378819" y="570309"/>
                </a:lnTo>
                <a:lnTo>
                  <a:pt x="2410116" y="604617"/>
                </a:lnTo>
                <a:lnTo>
                  <a:pt x="2439072" y="612669"/>
                </a:lnTo>
                <a:lnTo>
                  <a:pt x="2455622" y="611885"/>
                </a:lnTo>
                <a:lnTo>
                  <a:pt x="2470052" y="608796"/>
                </a:lnTo>
                <a:lnTo>
                  <a:pt x="2484197" y="603551"/>
                </a:lnTo>
                <a:lnTo>
                  <a:pt x="2498056" y="596187"/>
                </a:lnTo>
                <a:lnTo>
                  <a:pt x="2511629" y="586739"/>
                </a:lnTo>
                <a:lnTo>
                  <a:pt x="2507671" y="545845"/>
                </a:lnTo>
                <a:lnTo>
                  <a:pt x="2456511" y="545845"/>
                </a:lnTo>
                <a:lnTo>
                  <a:pt x="2443249" y="545365"/>
                </a:lnTo>
                <a:lnTo>
                  <a:pt x="2421586" y="512825"/>
                </a:lnTo>
                <a:lnTo>
                  <a:pt x="2420062" y="486028"/>
                </a:lnTo>
                <a:lnTo>
                  <a:pt x="2418224" y="281558"/>
                </a:lnTo>
                <a:close/>
                <a:moveTo>
                  <a:pt x="2504771" y="515873"/>
                </a:moveTo>
                <a:lnTo>
                  <a:pt x="2491962" y="527879"/>
                </a:lnTo>
                <a:lnTo>
                  <a:pt x="2479641" y="536860"/>
                </a:lnTo>
                <a:lnTo>
                  <a:pt x="2467820" y="542841"/>
                </a:lnTo>
                <a:lnTo>
                  <a:pt x="2456511" y="545845"/>
                </a:lnTo>
                <a:lnTo>
                  <a:pt x="2507671" y="545845"/>
                </a:lnTo>
                <a:lnTo>
                  <a:pt x="2504771" y="515873"/>
                </a:lnTo>
                <a:close/>
                <a:moveTo>
                  <a:pt x="2416887" y="137413"/>
                </a:moveTo>
                <a:lnTo>
                  <a:pt x="2364436" y="144779"/>
                </a:lnTo>
                <a:lnTo>
                  <a:pt x="2365071" y="224027"/>
                </a:lnTo>
                <a:lnTo>
                  <a:pt x="2313636" y="231266"/>
                </a:lnTo>
                <a:lnTo>
                  <a:pt x="2314015" y="245574"/>
                </a:lnTo>
                <a:lnTo>
                  <a:pt x="2314725" y="274236"/>
                </a:lnTo>
                <a:lnTo>
                  <a:pt x="2315033" y="288543"/>
                </a:lnTo>
                <a:lnTo>
                  <a:pt x="2364563" y="281558"/>
                </a:lnTo>
                <a:lnTo>
                  <a:pt x="2418224" y="281558"/>
                </a:lnTo>
                <a:lnTo>
                  <a:pt x="2418157" y="274065"/>
                </a:lnTo>
                <a:lnTo>
                  <a:pt x="2474164" y="266191"/>
                </a:lnTo>
                <a:lnTo>
                  <a:pt x="2473594" y="251904"/>
                </a:lnTo>
                <a:lnTo>
                  <a:pt x="2472503" y="223329"/>
                </a:lnTo>
                <a:lnTo>
                  <a:pt x="2472271" y="216661"/>
                </a:lnTo>
                <a:lnTo>
                  <a:pt x="2417649" y="216661"/>
                </a:lnTo>
                <a:lnTo>
                  <a:pt x="2416887" y="137413"/>
                </a:lnTo>
                <a:close/>
                <a:moveTo>
                  <a:pt x="2472005" y="209041"/>
                </a:moveTo>
                <a:lnTo>
                  <a:pt x="2417649" y="216661"/>
                </a:lnTo>
                <a:lnTo>
                  <a:pt x="2472271" y="216661"/>
                </a:lnTo>
                <a:lnTo>
                  <a:pt x="2472005" y="209041"/>
                </a:lnTo>
                <a:close/>
                <a:moveTo>
                  <a:pt x="2602180" y="0"/>
                </a:moveTo>
                <a:lnTo>
                  <a:pt x="2538934" y="8889"/>
                </a:lnTo>
                <a:lnTo>
                  <a:pt x="2513788" y="138556"/>
                </a:lnTo>
                <a:lnTo>
                  <a:pt x="2548713" y="133730"/>
                </a:lnTo>
                <a:lnTo>
                  <a:pt x="2602180" y="0"/>
                </a:lnTo>
                <a:close/>
                <a:moveTo>
                  <a:pt x="1708608" y="115061"/>
                </a:moveTo>
                <a:lnTo>
                  <a:pt x="1655395" y="122554"/>
                </a:lnTo>
                <a:lnTo>
                  <a:pt x="1676477" y="709167"/>
                </a:lnTo>
                <a:lnTo>
                  <a:pt x="1729563" y="701674"/>
                </a:lnTo>
                <a:lnTo>
                  <a:pt x="1708608" y="115061"/>
                </a:lnTo>
                <a:close/>
                <a:moveTo>
                  <a:pt x="1064464" y="205612"/>
                </a:moveTo>
                <a:lnTo>
                  <a:pt x="1009346" y="213359"/>
                </a:lnTo>
                <a:lnTo>
                  <a:pt x="1174446" y="784732"/>
                </a:lnTo>
                <a:lnTo>
                  <a:pt x="1196671" y="781684"/>
                </a:lnTo>
                <a:lnTo>
                  <a:pt x="1233928" y="601090"/>
                </a:lnTo>
                <a:lnTo>
                  <a:pt x="1178256" y="601090"/>
                </a:lnTo>
                <a:lnTo>
                  <a:pt x="1064464" y="205612"/>
                </a:lnTo>
                <a:close/>
                <a:moveTo>
                  <a:pt x="1323036" y="169163"/>
                </a:moveTo>
                <a:lnTo>
                  <a:pt x="1264235" y="177418"/>
                </a:lnTo>
                <a:lnTo>
                  <a:pt x="1178256" y="601090"/>
                </a:lnTo>
                <a:lnTo>
                  <a:pt x="1233928" y="601090"/>
                </a:lnTo>
                <a:lnTo>
                  <a:pt x="1323036" y="169163"/>
                </a:lnTo>
                <a:close/>
                <a:moveTo>
                  <a:pt x="26493" y="819911"/>
                </a:moveTo>
                <a:lnTo>
                  <a:pt x="29541" y="906017"/>
                </a:lnTo>
                <a:lnTo>
                  <a:pt x="58142" y="920474"/>
                </a:lnTo>
                <a:lnTo>
                  <a:pt x="85850" y="929751"/>
                </a:lnTo>
                <a:lnTo>
                  <a:pt x="112676" y="933860"/>
                </a:lnTo>
                <a:lnTo>
                  <a:pt x="138634" y="932814"/>
                </a:lnTo>
                <a:lnTo>
                  <a:pt x="188831" y="914320"/>
                </a:lnTo>
                <a:lnTo>
                  <a:pt x="224359" y="874775"/>
                </a:lnTo>
                <a:lnTo>
                  <a:pt x="230763" y="860805"/>
                </a:lnTo>
                <a:lnTo>
                  <a:pt x="134443" y="860805"/>
                </a:lnTo>
                <a:lnTo>
                  <a:pt x="111986" y="860470"/>
                </a:lnTo>
                <a:lnTo>
                  <a:pt x="86516" y="853551"/>
                </a:lnTo>
                <a:lnTo>
                  <a:pt x="58023" y="840035"/>
                </a:lnTo>
                <a:lnTo>
                  <a:pt x="26493" y="819911"/>
                </a:lnTo>
                <a:close/>
                <a:moveTo>
                  <a:pt x="137092" y="329753"/>
                </a:moveTo>
                <a:lnTo>
                  <a:pt x="90922" y="337689"/>
                </a:lnTo>
                <a:lnTo>
                  <a:pt x="45773" y="367129"/>
                </a:lnTo>
                <a:lnTo>
                  <a:pt x="12608" y="416544"/>
                </a:lnTo>
                <a:lnTo>
                  <a:pt x="0" y="475599"/>
                </a:lnTo>
                <a:lnTo>
                  <a:pt x="1982" y="508126"/>
                </a:lnTo>
                <a:lnTo>
                  <a:pt x="10951" y="545909"/>
                </a:lnTo>
                <a:lnTo>
                  <a:pt x="27255" y="582929"/>
                </a:lnTo>
                <a:lnTo>
                  <a:pt x="55957" y="621918"/>
                </a:lnTo>
                <a:lnTo>
                  <a:pt x="102185" y="665479"/>
                </a:lnTo>
                <a:lnTo>
                  <a:pt x="127043" y="686883"/>
                </a:lnTo>
                <a:lnTo>
                  <a:pt x="146746" y="705357"/>
                </a:lnTo>
                <a:lnTo>
                  <a:pt x="176756" y="744472"/>
                </a:lnTo>
                <a:lnTo>
                  <a:pt x="188327" y="793944"/>
                </a:lnTo>
                <a:lnTo>
                  <a:pt x="186545" y="808989"/>
                </a:lnTo>
                <a:lnTo>
                  <a:pt x="165554" y="844982"/>
                </a:lnTo>
                <a:lnTo>
                  <a:pt x="134443" y="860805"/>
                </a:lnTo>
                <a:lnTo>
                  <a:pt x="230763" y="860805"/>
                </a:lnTo>
                <a:lnTo>
                  <a:pt x="236148" y="849058"/>
                </a:lnTo>
                <a:lnTo>
                  <a:pt x="243330" y="821816"/>
                </a:lnTo>
                <a:lnTo>
                  <a:pt x="245915" y="793051"/>
                </a:lnTo>
                <a:lnTo>
                  <a:pt x="243917" y="762761"/>
                </a:lnTo>
                <a:lnTo>
                  <a:pt x="234646" y="724392"/>
                </a:lnTo>
                <a:lnTo>
                  <a:pt x="217755" y="687069"/>
                </a:lnTo>
                <a:lnTo>
                  <a:pt x="188688" y="648287"/>
                </a:lnTo>
                <a:lnTo>
                  <a:pt x="142571" y="605408"/>
                </a:lnTo>
                <a:lnTo>
                  <a:pt x="117854" y="584551"/>
                </a:lnTo>
                <a:lnTo>
                  <a:pt x="98375" y="566753"/>
                </a:lnTo>
                <a:lnTo>
                  <a:pt x="69371" y="530409"/>
                </a:lnTo>
                <a:lnTo>
                  <a:pt x="58177" y="481957"/>
                </a:lnTo>
                <a:lnTo>
                  <a:pt x="59688" y="464597"/>
                </a:lnTo>
                <a:lnTo>
                  <a:pt x="80821" y="422544"/>
                </a:lnTo>
                <a:lnTo>
                  <a:pt x="122505" y="402970"/>
                </a:lnTo>
                <a:lnTo>
                  <a:pt x="142746" y="402070"/>
                </a:lnTo>
                <a:lnTo>
                  <a:pt x="200990" y="402070"/>
                </a:lnTo>
                <a:lnTo>
                  <a:pt x="198832" y="342772"/>
                </a:lnTo>
                <a:lnTo>
                  <a:pt x="177807" y="335607"/>
                </a:lnTo>
                <a:lnTo>
                  <a:pt x="157224" y="331263"/>
                </a:lnTo>
                <a:lnTo>
                  <a:pt x="137092" y="329753"/>
                </a:lnTo>
                <a:close/>
                <a:moveTo>
                  <a:pt x="200990" y="402070"/>
                </a:moveTo>
                <a:lnTo>
                  <a:pt x="142746" y="402070"/>
                </a:lnTo>
                <a:lnTo>
                  <a:pt x="162700" y="405098"/>
                </a:lnTo>
                <a:lnTo>
                  <a:pt x="182370" y="412079"/>
                </a:lnTo>
                <a:lnTo>
                  <a:pt x="201753" y="423036"/>
                </a:lnTo>
                <a:lnTo>
                  <a:pt x="200990" y="402070"/>
                </a:lnTo>
                <a:close/>
              </a:path>
            </a:pathLst>
          </a:custGeom>
          <a:solidFill>
            <a:srgbClr val="52525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1" name="object 14" descr=""/>
          <p:cNvPicPr/>
          <p:nvPr/>
        </p:nvPicPr>
        <p:blipFill>
          <a:blip r:embed="rId10"/>
          <a:stretch/>
        </p:blipFill>
        <p:spPr>
          <a:xfrm>
            <a:off x="6553080" y="5529240"/>
            <a:ext cx="807480" cy="737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2022-07-29T05:15:26Z</dcterms:created>
  <dc:creator/>
  <dc:description/>
  <dc:language>en-US</dc:language>
  <cp:lastModifiedBy/>
  <dcterms:modified xsi:type="dcterms:W3CDTF">2022-07-29T05:15:26Z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