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Default Extension="png" ContentType="image/png"/>
  <Override PartName="/ppt/slides/slide1.xml" ContentType="application/vnd.openxmlformats-officedocument.presentationml.slide+xml"/>
  <Default Extension="fntdata" ContentType="application/x-fontdata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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56" r:id="rId6"/>
  </p:sldIdLst>
  <p:sldSz cx="7556500" cy="10693400"/>
  <p:notesSz cx="7556500" cy="10693400"/>
  <p:defaultTextStyle>
    <a:defPPr>
      <a:defRPr kern="0"/>
    </a:defPPr>
  </p:defaultTextStyle>
  <p:embeddedFontLst>
    <p:embeddedFont>
      <p:font typeface="Arial" panose="00000000000000000000" pitchFamily="34" charset="1"/>
      <p:regular r:id="rId8"/>
    </p:embeddedFont>
    <p:embeddedFont>
      <p:font typeface="Chiller" panose="00000000000000000000" pitchFamily="82" charset="1"/>
      <p:bold r:id="rId10"/>
    </p:embeddedFont>
    <p:embeddedFont>
      <p:font typeface="Impact" panose="00000000000000000000" pitchFamily="34" charset="1"/>
      <p:regular r:id="rId9"/>
    </p:embeddedFont>
    <p:embeddedFont>
      <p:font typeface="Times New Roman" panose="00000000000000000000" pitchFamily="18" charset="1"/>
      <p:regular r:id="rId7"/>
    </p:embeddedFont>
  </p:embeddedFon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font" Target="fonts/font1.fntdata"/><Relationship Id="rId8" Type="http://schemas.openxmlformats.org/officeDocument/2006/relationships/font" Target="fonts/font2.fntdata"/><Relationship Id="rId9" Type="http://schemas.openxmlformats.org/officeDocument/2006/relationships/font" Target="fonts/font3.fntdata"/><Relationship Id="rId10" Type="http://schemas.openxmlformats.org/officeDocument/2006/relationships/font" Target="fonts/font4.fntdata"/></Relationships>
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567213" y="3314954"/>
            <a:ext cx="6428422" cy="224561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134427" y="5988304"/>
            <a:ext cx="5293995" cy="2673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7200" b="0" i="0">
                <a:solidFill>
                  <a:srgbClr val="FF0000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7200" b="0" i="0">
                <a:solidFill>
                  <a:srgbClr val="FF0000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378142" y="2459482"/>
            <a:ext cx="3289839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3894867" y="2459482"/>
            <a:ext cx="3289839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7200" b="0" i="0">
                <a:solidFill>
                  <a:srgbClr val="FF0000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Relationship Id="rId7" Type="http://schemas.openxmlformats.org/officeDocument/2006/relationships/image" Target="../media/image1.png"/><Relationship Id="rId8" Type="http://schemas.openxmlformats.org/officeDocument/2006/relationships/image" Target="../media/image2.png"/></Relationships>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0" y="0"/>
            <a:ext cx="7559039" cy="10692383"/>
          </a:xfrm>
          <a:prstGeom prst="rect">
            <a:avLst/>
          </a:prstGeom>
        </p:spPr>
      </p:pic>
      <p:pic>
        <p:nvPicPr>
          <p:cNvPr id="17" name="bg object 17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520951" y="2587751"/>
            <a:ext cx="4373880" cy="3130295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164437" y="1072718"/>
            <a:ext cx="5233974" cy="112331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7200" b="0" i="0">
                <a:solidFill>
                  <a:srgbClr val="FF0000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78142" y="2459482"/>
            <a:ext cx="6806565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2571369" y="9944862"/>
            <a:ext cx="2420112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378142" y="9944862"/>
            <a:ext cx="1739455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5445252" y="9944862"/>
            <a:ext cx="1739455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164437" y="1072718"/>
            <a:ext cx="3128010" cy="1123315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pc="-10"/>
              <a:t>Internet</a:t>
            </a:r>
          </a:p>
        </p:txBody>
      </p:sp>
      <p:grpSp>
        <p:nvGrpSpPr>
          <p:cNvPr id="3" name="object 3" descr=""/>
          <p:cNvGrpSpPr/>
          <p:nvPr/>
        </p:nvGrpSpPr>
        <p:grpSpPr>
          <a:xfrm>
            <a:off x="3047" y="115823"/>
            <a:ext cx="7559040" cy="10614660"/>
            <a:chOff x="3047" y="115823"/>
            <a:chExt cx="7559040" cy="10614660"/>
          </a:xfrm>
        </p:grpSpPr>
        <p:sp>
          <p:nvSpPr>
            <p:cNvPr id="4" name="object 4" descr=""/>
            <p:cNvSpPr/>
            <p:nvPr/>
          </p:nvSpPr>
          <p:spPr>
            <a:xfrm>
              <a:off x="589788" y="5411723"/>
              <a:ext cx="6934200" cy="3930015"/>
            </a:xfrm>
            <a:custGeom>
              <a:avLst/>
              <a:gdLst/>
              <a:ahLst/>
              <a:cxnLst/>
              <a:rect l="l" t="t" r="r" b="b"/>
              <a:pathLst>
                <a:path w="6934200" h="3930015">
                  <a:moveTo>
                    <a:pt x="5969508" y="670051"/>
                  </a:moveTo>
                  <a:lnTo>
                    <a:pt x="0" y="670051"/>
                  </a:lnTo>
                  <a:lnTo>
                    <a:pt x="0" y="3788918"/>
                  </a:lnTo>
                  <a:lnTo>
                    <a:pt x="127914" y="3809850"/>
                  </a:lnTo>
                  <a:lnTo>
                    <a:pt x="312972" y="3837783"/>
                  </a:lnTo>
                  <a:lnTo>
                    <a:pt x="490179" y="3861693"/>
                  </a:lnTo>
                  <a:lnTo>
                    <a:pt x="659903" y="3881738"/>
                  </a:lnTo>
                  <a:lnTo>
                    <a:pt x="822514" y="3898070"/>
                  </a:lnTo>
                  <a:lnTo>
                    <a:pt x="978377" y="3910846"/>
                  </a:lnTo>
                  <a:lnTo>
                    <a:pt x="1127862" y="3920221"/>
                  </a:lnTo>
                  <a:lnTo>
                    <a:pt x="1224157" y="3924658"/>
                  </a:lnTo>
                  <a:lnTo>
                    <a:pt x="1317889" y="3927698"/>
                  </a:lnTo>
                  <a:lnTo>
                    <a:pt x="1409168" y="3929387"/>
                  </a:lnTo>
                  <a:lnTo>
                    <a:pt x="1498103" y="3929771"/>
                  </a:lnTo>
                  <a:lnTo>
                    <a:pt x="1584803" y="3928896"/>
                  </a:lnTo>
                  <a:lnTo>
                    <a:pt x="1669376" y="3926808"/>
                  </a:lnTo>
                  <a:lnTo>
                    <a:pt x="1751932" y="3923553"/>
                  </a:lnTo>
                  <a:lnTo>
                    <a:pt x="1832580" y="3919177"/>
                  </a:lnTo>
                  <a:lnTo>
                    <a:pt x="1911429" y="3913725"/>
                  </a:lnTo>
                  <a:lnTo>
                    <a:pt x="1988587" y="3907245"/>
                  </a:lnTo>
                  <a:lnTo>
                    <a:pt x="2064165" y="3899781"/>
                  </a:lnTo>
                  <a:lnTo>
                    <a:pt x="2138271" y="3891379"/>
                  </a:lnTo>
                  <a:lnTo>
                    <a:pt x="2211013" y="3882087"/>
                  </a:lnTo>
                  <a:lnTo>
                    <a:pt x="2282502" y="3871948"/>
                  </a:lnTo>
                  <a:lnTo>
                    <a:pt x="2387622" y="3855256"/>
                  </a:lnTo>
                  <a:lnTo>
                    <a:pt x="2490533" y="3836920"/>
                  </a:lnTo>
                  <a:lnTo>
                    <a:pt x="2591605" y="3817096"/>
                  </a:lnTo>
                  <a:lnTo>
                    <a:pt x="2724141" y="3788615"/>
                  </a:lnTo>
                  <a:lnTo>
                    <a:pt x="2887458" y="3750240"/>
                  </a:lnTo>
                  <a:lnTo>
                    <a:pt x="3616838" y="3562399"/>
                  </a:lnTo>
                  <a:lnTo>
                    <a:pt x="3794869" y="3519527"/>
                  </a:lnTo>
                  <a:lnTo>
                    <a:pt x="3943099" y="3486249"/>
                  </a:lnTo>
                  <a:lnTo>
                    <a:pt x="4097434" y="3454277"/>
                  </a:lnTo>
                  <a:lnTo>
                    <a:pt x="4217716" y="3431375"/>
                  </a:lnTo>
                  <a:lnTo>
                    <a:pt x="4342291" y="3409569"/>
                  </a:lnTo>
                  <a:lnTo>
                    <a:pt x="4471527" y="3389014"/>
                  </a:lnTo>
                  <a:lnTo>
                    <a:pt x="4605791" y="3369865"/>
                  </a:lnTo>
                  <a:lnTo>
                    <a:pt x="4745452" y="3352277"/>
                  </a:lnTo>
                  <a:lnTo>
                    <a:pt x="4890878" y="3336405"/>
                  </a:lnTo>
                  <a:lnTo>
                    <a:pt x="5042436" y="3322405"/>
                  </a:lnTo>
                  <a:lnTo>
                    <a:pt x="5200494" y="3310431"/>
                  </a:lnTo>
                  <a:lnTo>
                    <a:pt x="5365421" y="3300639"/>
                  </a:lnTo>
                  <a:lnTo>
                    <a:pt x="5537584" y="3293183"/>
                  </a:lnTo>
                  <a:lnTo>
                    <a:pt x="5717352" y="3288219"/>
                  </a:lnTo>
                  <a:lnTo>
                    <a:pt x="5969508" y="3285744"/>
                  </a:lnTo>
                  <a:lnTo>
                    <a:pt x="5969508" y="670051"/>
                  </a:lnTo>
                  <a:close/>
                </a:path>
                <a:path w="6934200" h="3930015">
                  <a:moveTo>
                    <a:pt x="6420612" y="330962"/>
                  </a:moveTo>
                  <a:lnTo>
                    <a:pt x="491820" y="330962"/>
                  </a:lnTo>
                  <a:lnTo>
                    <a:pt x="491820" y="670051"/>
                  </a:lnTo>
                  <a:lnTo>
                    <a:pt x="5969508" y="670051"/>
                  </a:lnTo>
                  <a:lnTo>
                    <a:pt x="5969508" y="2981198"/>
                  </a:lnTo>
                  <a:lnTo>
                    <a:pt x="6008292" y="2978360"/>
                  </a:lnTo>
                  <a:lnTo>
                    <a:pt x="6110525" y="2972117"/>
                  </a:lnTo>
                  <a:lnTo>
                    <a:pt x="6255025" y="2965874"/>
                  </a:lnTo>
                  <a:lnTo>
                    <a:pt x="6420612" y="2963037"/>
                  </a:lnTo>
                  <a:lnTo>
                    <a:pt x="6420612" y="330962"/>
                  </a:lnTo>
                  <a:close/>
                </a:path>
                <a:path w="6934200" h="3930015">
                  <a:moveTo>
                    <a:pt x="6934200" y="0"/>
                  </a:moveTo>
                  <a:lnTo>
                    <a:pt x="954151" y="0"/>
                  </a:lnTo>
                  <a:lnTo>
                    <a:pt x="954151" y="330962"/>
                  </a:lnTo>
                  <a:lnTo>
                    <a:pt x="6420612" y="330962"/>
                  </a:lnTo>
                  <a:lnTo>
                    <a:pt x="6420612" y="2637536"/>
                  </a:lnTo>
                  <a:lnTo>
                    <a:pt x="6581108" y="2630741"/>
                  </a:lnTo>
                  <a:lnTo>
                    <a:pt x="6745616" y="2626070"/>
                  </a:lnTo>
                  <a:lnTo>
                    <a:pt x="6934200" y="2623947"/>
                  </a:lnTo>
                  <a:lnTo>
                    <a:pt x="6934200" y="0"/>
                  </a:lnTo>
                  <a:close/>
                </a:path>
              </a:pathLst>
            </a:custGeom>
            <a:solidFill>
              <a:srgbClr val="FFFFFF">
                <a:alpha val="78038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 descr=""/>
            <p:cNvSpPr/>
            <p:nvPr/>
          </p:nvSpPr>
          <p:spPr>
            <a:xfrm>
              <a:off x="41147" y="153923"/>
              <a:ext cx="7482840" cy="10538460"/>
            </a:xfrm>
            <a:custGeom>
              <a:avLst/>
              <a:gdLst/>
              <a:ahLst/>
              <a:cxnLst/>
              <a:rect l="l" t="t" r="r" b="b"/>
              <a:pathLst>
                <a:path w="7482840" h="10538460">
                  <a:moveTo>
                    <a:pt x="548640" y="5927851"/>
                  </a:moveTo>
                  <a:lnTo>
                    <a:pt x="6518148" y="5927851"/>
                  </a:lnTo>
                  <a:lnTo>
                    <a:pt x="6518148" y="8543543"/>
                  </a:lnTo>
                  <a:lnTo>
                    <a:pt x="6453732" y="8543701"/>
                  </a:lnTo>
                  <a:lnTo>
                    <a:pt x="6390244" y="8544170"/>
                  </a:lnTo>
                  <a:lnTo>
                    <a:pt x="6327668" y="8544944"/>
                  </a:lnTo>
                  <a:lnTo>
                    <a:pt x="6265992" y="8546019"/>
                  </a:lnTo>
                  <a:lnTo>
                    <a:pt x="6205202" y="8547387"/>
                  </a:lnTo>
                  <a:lnTo>
                    <a:pt x="6145284" y="8549044"/>
                  </a:lnTo>
                  <a:lnTo>
                    <a:pt x="6086224" y="8550983"/>
                  </a:lnTo>
                  <a:lnTo>
                    <a:pt x="6028010" y="8553199"/>
                  </a:lnTo>
                  <a:lnTo>
                    <a:pt x="5970626" y="8555686"/>
                  </a:lnTo>
                  <a:lnTo>
                    <a:pt x="5914061" y="8558439"/>
                  </a:lnTo>
                  <a:lnTo>
                    <a:pt x="5858299" y="8561451"/>
                  </a:lnTo>
                  <a:lnTo>
                    <a:pt x="5803328" y="8564717"/>
                  </a:lnTo>
                  <a:lnTo>
                    <a:pt x="5749134" y="8568231"/>
                  </a:lnTo>
                  <a:lnTo>
                    <a:pt x="5695703" y="8571988"/>
                  </a:lnTo>
                  <a:lnTo>
                    <a:pt x="5643021" y="8575981"/>
                  </a:lnTo>
                  <a:lnTo>
                    <a:pt x="5591076" y="8580205"/>
                  </a:lnTo>
                  <a:lnTo>
                    <a:pt x="5539852" y="8584654"/>
                  </a:lnTo>
                  <a:lnTo>
                    <a:pt x="5489337" y="8589323"/>
                  </a:lnTo>
                  <a:lnTo>
                    <a:pt x="5439518" y="8594205"/>
                  </a:lnTo>
                  <a:lnTo>
                    <a:pt x="5390379" y="8599296"/>
                  </a:lnTo>
                  <a:lnTo>
                    <a:pt x="5341909" y="8604588"/>
                  </a:lnTo>
                  <a:lnTo>
                    <a:pt x="5294092" y="8610077"/>
                  </a:lnTo>
                  <a:lnTo>
                    <a:pt x="5246916" y="8615757"/>
                  </a:lnTo>
                  <a:lnTo>
                    <a:pt x="5200367" y="8621621"/>
                  </a:lnTo>
                  <a:lnTo>
                    <a:pt x="5154431" y="8627665"/>
                  </a:lnTo>
                  <a:lnTo>
                    <a:pt x="5109095" y="8633882"/>
                  </a:lnTo>
                  <a:lnTo>
                    <a:pt x="5064345" y="8640267"/>
                  </a:lnTo>
                  <a:lnTo>
                    <a:pt x="5020167" y="8646814"/>
                  </a:lnTo>
                  <a:lnTo>
                    <a:pt x="4976548" y="8653517"/>
                  </a:lnTo>
                  <a:lnTo>
                    <a:pt x="4933474" y="8660370"/>
                  </a:lnTo>
                  <a:lnTo>
                    <a:pt x="4890931" y="8667369"/>
                  </a:lnTo>
                  <a:lnTo>
                    <a:pt x="4848907" y="8674506"/>
                  </a:lnTo>
                  <a:lnTo>
                    <a:pt x="4807386" y="8681777"/>
                  </a:lnTo>
                  <a:lnTo>
                    <a:pt x="4766356" y="8689175"/>
                  </a:lnTo>
                  <a:lnTo>
                    <a:pt x="4725804" y="8696694"/>
                  </a:lnTo>
                  <a:lnTo>
                    <a:pt x="4685714" y="8704330"/>
                  </a:lnTo>
                  <a:lnTo>
                    <a:pt x="4646074" y="8712077"/>
                  </a:lnTo>
                  <a:lnTo>
                    <a:pt x="4606870" y="8719927"/>
                  </a:lnTo>
                  <a:lnTo>
                    <a:pt x="4568089" y="8727877"/>
                  </a:lnTo>
                  <a:lnTo>
                    <a:pt x="4529716" y="8735919"/>
                  </a:lnTo>
                  <a:lnTo>
                    <a:pt x="4491739" y="8744049"/>
                  </a:lnTo>
                  <a:lnTo>
                    <a:pt x="4454143" y="8752260"/>
                  </a:lnTo>
                  <a:lnTo>
                    <a:pt x="4416915" y="8760548"/>
                  </a:lnTo>
                  <a:lnTo>
                    <a:pt x="4343509" y="8777327"/>
                  </a:lnTo>
                  <a:lnTo>
                    <a:pt x="4271411" y="8794340"/>
                  </a:lnTo>
                  <a:lnTo>
                    <a:pt x="4200512" y="8811542"/>
                  </a:lnTo>
                  <a:lnTo>
                    <a:pt x="4130703" y="8828886"/>
                  </a:lnTo>
                  <a:lnTo>
                    <a:pt x="4061875" y="8846326"/>
                  </a:lnTo>
                  <a:lnTo>
                    <a:pt x="3993919" y="8863817"/>
                  </a:lnTo>
                  <a:lnTo>
                    <a:pt x="3926727" y="8881313"/>
                  </a:lnTo>
                  <a:lnTo>
                    <a:pt x="3860188" y="8898768"/>
                  </a:lnTo>
                  <a:lnTo>
                    <a:pt x="3794194" y="8916135"/>
                  </a:lnTo>
                  <a:lnTo>
                    <a:pt x="3761368" y="8924771"/>
                  </a:lnTo>
                  <a:lnTo>
                    <a:pt x="3695987" y="8941921"/>
                  </a:lnTo>
                  <a:lnTo>
                    <a:pt x="3630879" y="8958869"/>
                  </a:lnTo>
                  <a:lnTo>
                    <a:pt x="3565934" y="8975569"/>
                  </a:lnTo>
                  <a:lnTo>
                    <a:pt x="3501043" y="8991974"/>
                  </a:lnTo>
                  <a:lnTo>
                    <a:pt x="3436098" y="9008040"/>
                  </a:lnTo>
                  <a:lnTo>
                    <a:pt x="3370989" y="9023720"/>
                  </a:lnTo>
                  <a:lnTo>
                    <a:pt x="3305608" y="9038967"/>
                  </a:lnTo>
                  <a:lnTo>
                    <a:pt x="3239844" y="9053737"/>
                  </a:lnTo>
                  <a:lnTo>
                    <a:pt x="3173590" y="9067983"/>
                  </a:lnTo>
                  <a:lnTo>
                    <a:pt x="3106736" y="9081660"/>
                  </a:lnTo>
                  <a:lnTo>
                    <a:pt x="3039173" y="9094720"/>
                  </a:lnTo>
                  <a:lnTo>
                    <a:pt x="2970793" y="9107119"/>
                  </a:lnTo>
                  <a:lnTo>
                    <a:pt x="2901485" y="9118811"/>
                  </a:lnTo>
                  <a:lnTo>
                    <a:pt x="2831142" y="9129748"/>
                  </a:lnTo>
                  <a:lnTo>
                    <a:pt x="2759653" y="9139887"/>
                  </a:lnTo>
                  <a:lnTo>
                    <a:pt x="2686911" y="9149179"/>
                  </a:lnTo>
                  <a:lnTo>
                    <a:pt x="2612805" y="9157581"/>
                  </a:lnTo>
                  <a:lnTo>
                    <a:pt x="2537227" y="9165045"/>
                  </a:lnTo>
                  <a:lnTo>
                    <a:pt x="2498853" y="9168411"/>
                  </a:lnTo>
                  <a:lnTo>
                    <a:pt x="2460069" y="9171525"/>
                  </a:lnTo>
                  <a:lnTo>
                    <a:pt x="2420862" y="9174383"/>
                  </a:lnTo>
                  <a:lnTo>
                    <a:pt x="2381220" y="9176977"/>
                  </a:lnTo>
                  <a:lnTo>
                    <a:pt x="2341128" y="9179302"/>
                  </a:lnTo>
                  <a:lnTo>
                    <a:pt x="2300572" y="9181353"/>
                  </a:lnTo>
                  <a:lnTo>
                    <a:pt x="2259539" y="9183124"/>
                  </a:lnTo>
                  <a:lnTo>
                    <a:pt x="2218016" y="9184608"/>
                  </a:lnTo>
                  <a:lnTo>
                    <a:pt x="2175988" y="9185801"/>
                  </a:lnTo>
                  <a:lnTo>
                    <a:pt x="2133443" y="9186696"/>
                  </a:lnTo>
                  <a:lnTo>
                    <a:pt x="2090365" y="9187288"/>
                  </a:lnTo>
                  <a:lnTo>
                    <a:pt x="2046743" y="9187571"/>
                  </a:lnTo>
                  <a:lnTo>
                    <a:pt x="2002562" y="9187539"/>
                  </a:lnTo>
                  <a:lnTo>
                    <a:pt x="1957808" y="9187187"/>
                  </a:lnTo>
                  <a:lnTo>
                    <a:pt x="1912469" y="9186508"/>
                  </a:lnTo>
                  <a:lnTo>
                    <a:pt x="1866529" y="9185498"/>
                  </a:lnTo>
                  <a:lnTo>
                    <a:pt x="1819977" y="9184150"/>
                  </a:lnTo>
                  <a:lnTo>
                    <a:pt x="1772797" y="9182458"/>
                  </a:lnTo>
                  <a:lnTo>
                    <a:pt x="1724977" y="9180417"/>
                  </a:lnTo>
                  <a:lnTo>
                    <a:pt x="1676502" y="9178021"/>
                  </a:lnTo>
                  <a:lnTo>
                    <a:pt x="1627360" y="9175265"/>
                  </a:lnTo>
                  <a:lnTo>
                    <a:pt x="1577536" y="9172142"/>
                  </a:lnTo>
                  <a:lnTo>
                    <a:pt x="1527017" y="9168646"/>
                  </a:lnTo>
                  <a:lnTo>
                    <a:pt x="1475790" y="9164773"/>
                  </a:lnTo>
                  <a:lnTo>
                    <a:pt x="1423840" y="9160516"/>
                  </a:lnTo>
                  <a:lnTo>
                    <a:pt x="1371154" y="9155870"/>
                  </a:lnTo>
                  <a:lnTo>
                    <a:pt x="1317718" y="9150829"/>
                  </a:lnTo>
                  <a:lnTo>
                    <a:pt x="1263519" y="9145387"/>
                  </a:lnTo>
                  <a:lnTo>
                    <a:pt x="1208543" y="9139538"/>
                  </a:lnTo>
                  <a:lnTo>
                    <a:pt x="1152777" y="9133276"/>
                  </a:lnTo>
                  <a:lnTo>
                    <a:pt x="1096207" y="9126597"/>
                  </a:lnTo>
                  <a:lnTo>
                    <a:pt x="1038819" y="9119493"/>
                  </a:lnTo>
                  <a:lnTo>
                    <a:pt x="980599" y="9111960"/>
                  </a:lnTo>
                  <a:lnTo>
                    <a:pt x="921535" y="9103992"/>
                  </a:lnTo>
                  <a:lnTo>
                    <a:pt x="861612" y="9095583"/>
                  </a:lnTo>
                  <a:lnTo>
                    <a:pt x="800816" y="9086726"/>
                  </a:lnTo>
                  <a:lnTo>
                    <a:pt x="739135" y="9077417"/>
                  </a:lnTo>
                  <a:lnTo>
                    <a:pt x="676554" y="9067650"/>
                  </a:lnTo>
                  <a:lnTo>
                    <a:pt x="613060" y="9057419"/>
                  </a:lnTo>
                  <a:lnTo>
                    <a:pt x="548640" y="9046717"/>
                  </a:lnTo>
                  <a:lnTo>
                    <a:pt x="548640" y="5927851"/>
                  </a:lnTo>
                  <a:close/>
                </a:path>
                <a:path w="7482840" h="10538460">
                  <a:moveTo>
                    <a:pt x="1040460" y="5927851"/>
                  </a:moveTo>
                  <a:lnTo>
                    <a:pt x="1040460" y="5588761"/>
                  </a:lnTo>
                  <a:lnTo>
                    <a:pt x="6969252" y="5588761"/>
                  </a:lnTo>
                  <a:lnTo>
                    <a:pt x="6969252" y="8220836"/>
                  </a:lnTo>
                  <a:lnTo>
                    <a:pt x="6803665" y="8223674"/>
                  </a:lnTo>
                  <a:lnTo>
                    <a:pt x="6659165" y="8229917"/>
                  </a:lnTo>
                  <a:lnTo>
                    <a:pt x="6556932" y="8236160"/>
                  </a:lnTo>
                  <a:lnTo>
                    <a:pt x="6518148" y="8238998"/>
                  </a:lnTo>
                </a:path>
                <a:path w="7482840" h="10538460">
                  <a:moveTo>
                    <a:pt x="1502791" y="5588761"/>
                  </a:moveTo>
                  <a:lnTo>
                    <a:pt x="1502791" y="5257799"/>
                  </a:lnTo>
                  <a:lnTo>
                    <a:pt x="7482840" y="5257799"/>
                  </a:lnTo>
                  <a:lnTo>
                    <a:pt x="7482840" y="7881746"/>
                  </a:lnTo>
                  <a:lnTo>
                    <a:pt x="7294256" y="7883870"/>
                  </a:lnTo>
                  <a:lnTo>
                    <a:pt x="7129748" y="7888541"/>
                  </a:lnTo>
                  <a:lnTo>
                    <a:pt x="7013388" y="7893212"/>
                  </a:lnTo>
                  <a:lnTo>
                    <a:pt x="6969252" y="7895335"/>
                  </a:lnTo>
                </a:path>
                <a:path w="7482840" h="10538460">
                  <a:moveTo>
                    <a:pt x="7391400" y="10538460"/>
                  </a:moveTo>
                  <a:lnTo>
                    <a:pt x="7391400" y="0"/>
                  </a:lnTo>
                  <a:lnTo>
                    <a:pt x="0" y="0"/>
                  </a:lnTo>
                  <a:lnTo>
                    <a:pt x="0" y="10538460"/>
                  </a:lnTo>
                </a:path>
              </a:pathLst>
            </a:custGeom>
            <a:ln w="7620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 descr=""/>
            <p:cNvSpPr/>
            <p:nvPr/>
          </p:nvSpPr>
          <p:spPr>
            <a:xfrm>
              <a:off x="1146047" y="6196583"/>
              <a:ext cx="5334000" cy="2390140"/>
            </a:xfrm>
            <a:custGeom>
              <a:avLst/>
              <a:gdLst/>
              <a:ahLst/>
              <a:cxnLst/>
              <a:rect l="l" t="t" r="r" b="b"/>
              <a:pathLst>
                <a:path w="5334000" h="2390140">
                  <a:moveTo>
                    <a:pt x="5334000" y="0"/>
                  </a:moveTo>
                  <a:lnTo>
                    <a:pt x="0" y="0"/>
                  </a:lnTo>
                  <a:lnTo>
                    <a:pt x="0" y="2389632"/>
                  </a:lnTo>
                  <a:lnTo>
                    <a:pt x="5334000" y="2389632"/>
                  </a:lnTo>
                  <a:lnTo>
                    <a:pt x="5334000" y="0"/>
                  </a:lnTo>
                  <a:close/>
                </a:path>
              </a:pathLst>
            </a:custGeom>
            <a:solidFill>
              <a:srgbClr val="FFFFFF">
                <a:alpha val="63920"/>
              </a:srgbClr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7" name="object 7" descr=""/>
          <p:cNvSpPr txBox="1"/>
          <p:nvPr/>
        </p:nvSpPr>
        <p:spPr>
          <a:xfrm>
            <a:off x="1231493" y="6207595"/>
            <a:ext cx="1570990" cy="2312035"/>
          </a:xfrm>
          <a:prstGeom prst="rect">
            <a:avLst/>
          </a:prstGeom>
        </p:spPr>
        <p:txBody>
          <a:bodyPr wrap="square" lIns="0" tIns="4445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350"/>
              </a:spcBef>
            </a:pPr>
            <a:r>
              <a:rPr dirty="0" u="sng" sz="2000" spc="-10">
                <a:uFill>
                  <a:solidFill>
                    <a:srgbClr val="000000"/>
                  </a:solidFill>
                </a:uFill>
                <a:latin typeface="Impact"/>
                <a:cs typeface="Impact"/>
              </a:rPr>
              <a:t>Datos:</a:t>
            </a:r>
            <a:endParaRPr sz="2000">
              <a:latin typeface="Impact"/>
              <a:cs typeface="Impact"/>
            </a:endParaRPr>
          </a:p>
          <a:p>
            <a:pPr marL="12700">
              <a:lnSpc>
                <a:spcPct val="100000"/>
              </a:lnSpc>
              <a:spcBef>
                <a:spcPts val="465"/>
              </a:spcBef>
            </a:pPr>
            <a:r>
              <a:rPr dirty="0" sz="3600" spc="-10" b="1">
                <a:latin typeface="Chiller"/>
                <a:cs typeface="Chiller"/>
              </a:rPr>
              <a:t>Nombre:</a:t>
            </a:r>
            <a:endParaRPr sz="3600">
              <a:latin typeface="Chiller"/>
              <a:cs typeface="Chiller"/>
            </a:endParaRPr>
          </a:p>
          <a:p>
            <a:pPr marL="12700" marR="5080">
              <a:lnSpc>
                <a:spcPts val="5280"/>
              </a:lnSpc>
              <a:spcBef>
                <a:spcPts val="140"/>
              </a:spcBef>
            </a:pPr>
            <a:r>
              <a:rPr dirty="0" sz="3600" spc="-10" b="1">
                <a:latin typeface="Chiller"/>
                <a:cs typeface="Chiller"/>
              </a:rPr>
              <a:t>Profesor@: Institución:</a:t>
            </a:r>
            <a:endParaRPr sz="3600">
              <a:latin typeface="Chiller"/>
              <a:cs typeface="Chiller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2022-05-08T07:19:40Z</dcterms:created>
  <dcterms:modified xsi:type="dcterms:W3CDTF">2022-05-08T07:19:40Z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2022-05-07T00:00:00Z</vt:filetime>
  </property>
  <property fmtid="{D5CDD505-2E9C-101B-9397-08002B2CF9AE}" pid="3" name="Creator">
    <vt:lpwstr>Microsoft® Word 2013</vt:lpwstr>
  </property>
  <property fmtid="{D5CDD505-2E9C-101B-9397-08002B2CF9AE}" pid="4" name="LastSaved">
    <vt:filetime>2022-05-08T00:00:00Z</vt:filetime>
  </property>
</Properties>
</file>