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10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9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2F1D438-9D5E-4339-BB5C-F70528D25E79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1801080" y="2206800"/>
            <a:ext cx="3954240" cy="159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463D455-B79C-4DBB-94AD-0AC8981E4D78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1801080" y="2206800"/>
            <a:ext cx="3954240" cy="159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3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4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0F67DD6-48C3-42FB-AE55-D8CE5F33702D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1801080" y="2206800"/>
            <a:ext cx="3954240" cy="159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9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0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1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5F6E805-3A5A-4416-A1E7-B050333D038E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801080" y="2206800"/>
            <a:ext cx="3954240" cy="159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53939F1-D1A6-497B-861F-5C124845D866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1801080" y="2206800"/>
            <a:ext cx="3954240" cy="159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7A3B51D-86C4-4770-A5DC-0D3A33CB53F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801080" y="2206800"/>
            <a:ext cx="3954240" cy="159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4A883F4-1F11-4150-9AD9-5FFA80D44EC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801080" y="2206800"/>
            <a:ext cx="3954240" cy="159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C89A2D7-5221-43EC-B391-ACE437C475C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subTitle"/>
          </p:nvPr>
        </p:nvSpPr>
        <p:spPr>
          <a:xfrm>
            <a:off x="1801080" y="2206800"/>
            <a:ext cx="3954240" cy="739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7BD3C0B-D04C-4C6E-9BF2-6AEB4E1367D4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801080" y="2206800"/>
            <a:ext cx="3954240" cy="159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1D3E37D-7173-49F9-BF4C-30BFB867554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1801080" y="2206800"/>
            <a:ext cx="3954240" cy="159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B2885BA-E3AE-4C16-9D73-CF4E7ADD306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1801080" y="2206800"/>
            <a:ext cx="3954240" cy="159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5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6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FEC5483-66E6-4E68-AA85-2CEE8511469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slideLayout" Target="../slideLayouts/slideLayout1.xml"/><Relationship Id="rId7" Type="http://schemas.openxmlformats.org/officeDocument/2006/relationships/slideLayout" Target="../slideLayouts/slideLayout2.xml"/><Relationship Id="rId8" Type="http://schemas.openxmlformats.org/officeDocument/2006/relationships/slideLayout" Target="../slideLayouts/slideLayout3.xml"/><Relationship Id="rId9" Type="http://schemas.openxmlformats.org/officeDocument/2006/relationships/slideLayout" Target="../slideLayouts/slideLayout4.xml"/><Relationship Id="rId10" Type="http://schemas.openxmlformats.org/officeDocument/2006/relationships/slideLayout" Target="../slideLayouts/slideLayout5.xml"/><Relationship Id="rId11" Type="http://schemas.openxmlformats.org/officeDocument/2006/relationships/slideLayout" Target="../slideLayouts/slideLayout6.xml"/><Relationship Id="rId12" Type="http://schemas.openxmlformats.org/officeDocument/2006/relationships/slideLayout" Target="../slideLayouts/slideLayout7.xml"/><Relationship Id="rId13" Type="http://schemas.openxmlformats.org/officeDocument/2006/relationships/slideLayout" Target="../slideLayouts/slideLayout8.xml"/><Relationship Id="rId14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0.xml"/><Relationship Id="rId16" Type="http://schemas.openxmlformats.org/officeDocument/2006/relationships/slideLayout" Target="../slideLayouts/slideLayout11.xml"/><Relationship Id="rId17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bg object 16"/>
          <p:cNvSpPr/>
          <p:nvPr/>
        </p:nvSpPr>
        <p:spPr>
          <a:xfrm>
            <a:off x="4320" y="0"/>
            <a:ext cx="7547400" cy="10674720"/>
          </a:xfrm>
          <a:custGeom>
            <a:avLst/>
            <a:gdLst/>
            <a:ahLst/>
            <a:rect l="l" t="t" r="r" b="b"/>
            <a:pathLst>
              <a:path w="7547609" h="10674985">
                <a:moveTo>
                  <a:pt x="7547609" y="0"/>
                </a:moveTo>
                <a:lnTo>
                  <a:pt x="0" y="0"/>
                </a:lnTo>
                <a:lnTo>
                  <a:pt x="0" y="10674985"/>
                </a:lnTo>
                <a:lnTo>
                  <a:pt x="7547609" y="10674985"/>
                </a:lnTo>
                <a:lnTo>
                  <a:pt x="7547609" y="0"/>
                </a:lnTo>
                <a:close/>
              </a:path>
            </a:pathLst>
          </a:custGeom>
          <a:solidFill>
            <a:srgbClr val="adc4d4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bg object 17"/>
          <p:cNvSpPr/>
          <p:nvPr/>
        </p:nvSpPr>
        <p:spPr>
          <a:xfrm>
            <a:off x="4320" y="6296760"/>
            <a:ext cx="7546680" cy="4377960"/>
          </a:xfrm>
          <a:custGeom>
            <a:avLst/>
            <a:gdLst/>
            <a:ahLst/>
            <a:rect l="l" t="t" r="r" b="b"/>
            <a:pathLst>
              <a:path w="7546975" h="4378325">
                <a:moveTo>
                  <a:pt x="5723890" y="0"/>
                </a:moveTo>
                <a:lnTo>
                  <a:pt x="5673725" y="1270"/>
                </a:lnTo>
                <a:lnTo>
                  <a:pt x="5623559" y="3175"/>
                </a:lnTo>
                <a:lnTo>
                  <a:pt x="5573395" y="5714"/>
                </a:lnTo>
                <a:lnTo>
                  <a:pt x="5523230" y="8889"/>
                </a:lnTo>
                <a:lnTo>
                  <a:pt x="5422900" y="16510"/>
                </a:lnTo>
                <a:lnTo>
                  <a:pt x="5125720" y="47625"/>
                </a:lnTo>
                <a:lnTo>
                  <a:pt x="5075555" y="53339"/>
                </a:lnTo>
                <a:lnTo>
                  <a:pt x="4975225" y="67310"/>
                </a:lnTo>
                <a:lnTo>
                  <a:pt x="4875530" y="83820"/>
                </a:lnTo>
                <a:lnTo>
                  <a:pt x="4777105" y="104139"/>
                </a:lnTo>
                <a:lnTo>
                  <a:pt x="4728209" y="115570"/>
                </a:lnTo>
                <a:lnTo>
                  <a:pt x="4679315" y="128270"/>
                </a:lnTo>
                <a:lnTo>
                  <a:pt x="4631055" y="141604"/>
                </a:lnTo>
                <a:lnTo>
                  <a:pt x="4583430" y="156210"/>
                </a:lnTo>
                <a:lnTo>
                  <a:pt x="4536440" y="172085"/>
                </a:lnTo>
                <a:lnTo>
                  <a:pt x="4488180" y="189864"/>
                </a:lnTo>
                <a:lnTo>
                  <a:pt x="4439920" y="208279"/>
                </a:lnTo>
                <a:lnTo>
                  <a:pt x="4392930" y="227964"/>
                </a:lnTo>
                <a:lnTo>
                  <a:pt x="4345940" y="248285"/>
                </a:lnTo>
                <a:lnTo>
                  <a:pt x="4253230" y="291464"/>
                </a:lnTo>
                <a:lnTo>
                  <a:pt x="3977640" y="426720"/>
                </a:lnTo>
                <a:lnTo>
                  <a:pt x="3884929" y="469900"/>
                </a:lnTo>
                <a:lnTo>
                  <a:pt x="3477259" y="655320"/>
                </a:lnTo>
                <a:lnTo>
                  <a:pt x="3386454" y="695325"/>
                </a:lnTo>
                <a:lnTo>
                  <a:pt x="3340734" y="715010"/>
                </a:lnTo>
                <a:lnTo>
                  <a:pt x="3248025" y="751839"/>
                </a:lnTo>
                <a:lnTo>
                  <a:pt x="3201035" y="769620"/>
                </a:lnTo>
                <a:lnTo>
                  <a:pt x="3153410" y="786129"/>
                </a:lnTo>
                <a:lnTo>
                  <a:pt x="3105150" y="803275"/>
                </a:lnTo>
                <a:lnTo>
                  <a:pt x="3056255" y="819150"/>
                </a:lnTo>
                <a:lnTo>
                  <a:pt x="2957195" y="849629"/>
                </a:lnTo>
                <a:lnTo>
                  <a:pt x="2857500" y="878204"/>
                </a:lnTo>
                <a:lnTo>
                  <a:pt x="2757170" y="904875"/>
                </a:lnTo>
                <a:lnTo>
                  <a:pt x="2606040" y="942975"/>
                </a:lnTo>
                <a:lnTo>
                  <a:pt x="2053590" y="1069975"/>
                </a:lnTo>
                <a:lnTo>
                  <a:pt x="1853565" y="1111885"/>
                </a:lnTo>
                <a:lnTo>
                  <a:pt x="1752600" y="1131570"/>
                </a:lnTo>
                <a:lnTo>
                  <a:pt x="1651635" y="1149985"/>
                </a:lnTo>
                <a:lnTo>
                  <a:pt x="1552575" y="1167130"/>
                </a:lnTo>
                <a:lnTo>
                  <a:pt x="1504315" y="1176020"/>
                </a:lnTo>
                <a:lnTo>
                  <a:pt x="1456690" y="1186180"/>
                </a:lnTo>
                <a:lnTo>
                  <a:pt x="1409065" y="1196975"/>
                </a:lnTo>
                <a:lnTo>
                  <a:pt x="1362075" y="1208405"/>
                </a:lnTo>
                <a:lnTo>
                  <a:pt x="1315085" y="1220470"/>
                </a:lnTo>
                <a:lnTo>
                  <a:pt x="1222375" y="1247140"/>
                </a:lnTo>
                <a:lnTo>
                  <a:pt x="1176020" y="1261745"/>
                </a:lnTo>
                <a:lnTo>
                  <a:pt x="1085215" y="1293495"/>
                </a:lnTo>
                <a:lnTo>
                  <a:pt x="1039495" y="1310005"/>
                </a:lnTo>
                <a:lnTo>
                  <a:pt x="950595" y="1345565"/>
                </a:lnTo>
                <a:lnTo>
                  <a:pt x="906145" y="1364615"/>
                </a:lnTo>
                <a:lnTo>
                  <a:pt x="862330" y="1384300"/>
                </a:lnTo>
                <a:lnTo>
                  <a:pt x="818515" y="1404620"/>
                </a:lnTo>
                <a:lnTo>
                  <a:pt x="775335" y="1425575"/>
                </a:lnTo>
                <a:lnTo>
                  <a:pt x="732155" y="1447165"/>
                </a:lnTo>
                <a:lnTo>
                  <a:pt x="689610" y="1469390"/>
                </a:lnTo>
                <a:lnTo>
                  <a:pt x="647065" y="1492250"/>
                </a:lnTo>
                <a:lnTo>
                  <a:pt x="605155" y="1515745"/>
                </a:lnTo>
                <a:lnTo>
                  <a:pt x="563880" y="1539875"/>
                </a:lnTo>
                <a:lnTo>
                  <a:pt x="481330" y="1590675"/>
                </a:lnTo>
                <a:lnTo>
                  <a:pt x="440689" y="1616710"/>
                </a:lnTo>
                <a:lnTo>
                  <a:pt x="360680" y="1670050"/>
                </a:lnTo>
                <a:lnTo>
                  <a:pt x="321309" y="1697990"/>
                </a:lnTo>
                <a:lnTo>
                  <a:pt x="243840" y="1755140"/>
                </a:lnTo>
                <a:lnTo>
                  <a:pt x="167640" y="1814830"/>
                </a:lnTo>
                <a:lnTo>
                  <a:pt x="130175" y="1845310"/>
                </a:lnTo>
                <a:lnTo>
                  <a:pt x="92710" y="1876425"/>
                </a:lnTo>
                <a:lnTo>
                  <a:pt x="56515" y="1908175"/>
                </a:lnTo>
                <a:lnTo>
                  <a:pt x="0" y="1958340"/>
                </a:lnTo>
                <a:lnTo>
                  <a:pt x="0" y="4378323"/>
                </a:lnTo>
                <a:lnTo>
                  <a:pt x="7546975" y="4378323"/>
                </a:lnTo>
                <a:lnTo>
                  <a:pt x="7546975" y="989964"/>
                </a:lnTo>
                <a:lnTo>
                  <a:pt x="7512684" y="939800"/>
                </a:lnTo>
                <a:lnTo>
                  <a:pt x="7484109" y="899795"/>
                </a:lnTo>
                <a:lnTo>
                  <a:pt x="7454900" y="859789"/>
                </a:lnTo>
                <a:lnTo>
                  <a:pt x="7424420" y="821689"/>
                </a:lnTo>
                <a:lnTo>
                  <a:pt x="7393305" y="783589"/>
                </a:lnTo>
                <a:lnTo>
                  <a:pt x="7360284" y="747395"/>
                </a:lnTo>
                <a:lnTo>
                  <a:pt x="7326630" y="713104"/>
                </a:lnTo>
                <a:lnTo>
                  <a:pt x="7290434" y="680085"/>
                </a:lnTo>
                <a:lnTo>
                  <a:pt x="7215505" y="616585"/>
                </a:lnTo>
                <a:lnTo>
                  <a:pt x="7139305" y="555625"/>
                </a:lnTo>
                <a:lnTo>
                  <a:pt x="7099934" y="525145"/>
                </a:lnTo>
                <a:lnTo>
                  <a:pt x="7061200" y="495935"/>
                </a:lnTo>
                <a:lnTo>
                  <a:pt x="7021195" y="466725"/>
                </a:lnTo>
                <a:lnTo>
                  <a:pt x="6981189" y="438785"/>
                </a:lnTo>
                <a:lnTo>
                  <a:pt x="6940550" y="410845"/>
                </a:lnTo>
                <a:lnTo>
                  <a:pt x="6899909" y="383539"/>
                </a:lnTo>
                <a:lnTo>
                  <a:pt x="6858634" y="356870"/>
                </a:lnTo>
                <a:lnTo>
                  <a:pt x="6816725" y="330835"/>
                </a:lnTo>
                <a:lnTo>
                  <a:pt x="6774180" y="305435"/>
                </a:lnTo>
                <a:lnTo>
                  <a:pt x="6731634" y="280670"/>
                </a:lnTo>
                <a:lnTo>
                  <a:pt x="6688455" y="256539"/>
                </a:lnTo>
                <a:lnTo>
                  <a:pt x="6642734" y="232410"/>
                </a:lnTo>
                <a:lnTo>
                  <a:pt x="6597650" y="208914"/>
                </a:lnTo>
                <a:lnTo>
                  <a:pt x="6551930" y="186689"/>
                </a:lnTo>
                <a:lnTo>
                  <a:pt x="6505575" y="165100"/>
                </a:lnTo>
                <a:lnTo>
                  <a:pt x="6459855" y="144779"/>
                </a:lnTo>
                <a:lnTo>
                  <a:pt x="6413500" y="125729"/>
                </a:lnTo>
                <a:lnTo>
                  <a:pt x="6366509" y="107950"/>
                </a:lnTo>
                <a:lnTo>
                  <a:pt x="6318884" y="91439"/>
                </a:lnTo>
                <a:lnTo>
                  <a:pt x="6271259" y="76200"/>
                </a:lnTo>
                <a:lnTo>
                  <a:pt x="6223000" y="62229"/>
                </a:lnTo>
                <a:lnTo>
                  <a:pt x="6174740" y="49529"/>
                </a:lnTo>
                <a:lnTo>
                  <a:pt x="6125209" y="38100"/>
                </a:lnTo>
                <a:lnTo>
                  <a:pt x="6075045" y="27939"/>
                </a:lnTo>
                <a:lnTo>
                  <a:pt x="6023609" y="19685"/>
                </a:lnTo>
                <a:lnTo>
                  <a:pt x="5974080" y="12700"/>
                </a:lnTo>
                <a:lnTo>
                  <a:pt x="5924550" y="7620"/>
                </a:lnTo>
                <a:lnTo>
                  <a:pt x="5874384" y="3810"/>
                </a:lnTo>
                <a:lnTo>
                  <a:pt x="5824855" y="1904"/>
                </a:lnTo>
                <a:lnTo>
                  <a:pt x="5774690" y="635"/>
                </a:lnTo>
                <a:lnTo>
                  <a:pt x="5723890" y="0"/>
                </a:lnTo>
                <a:close/>
              </a:path>
            </a:pathLst>
          </a:custGeom>
          <a:solidFill>
            <a:srgbClr val="f4e8ca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bg object 18"/>
          <p:cNvSpPr/>
          <p:nvPr/>
        </p:nvSpPr>
        <p:spPr>
          <a:xfrm>
            <a:off x="3398400" y="8065080"/>
            <a:ext cx="913320" cy="1017000"/>
          </a:xfrm>
          <a:custGeom>
            <a:avLst/>
            <a:gdLst/>
            <a:ahLst/>
            <a:rect l="l" t="t" r="r" b="b"/>
            <a:pathLst>
              <a:path w="913764" h="1017270">
                <a:moveTo>
                  <a:pt x="536575" y="389255"/>
                </a:moveTo>
                <a:lnTo>
                  <a:pt x="489584" y="389890"/>
                </a:lnTo>
                <a:lnTo>
                  <a:pt x="443229" y="394969"/>
                </a:lnTo>
                <a:lnTo>
                  <a:pt x="396239" y="401955"/>
                </a:lnTo>
                <a:lnTo>
                  <a:pt x="350519" y="410844"/>
                </a:lnTo>
                <a:lnTo>
                  <a:pt x="300354" y="422275"/>
                </a:lnTo>
                <a:lnTo>
                  <a:pt x="251459" y="437515"/>
                </a:lnTo>
                <a:lnTo>
                  <a:pt x="204469" y="456565"/>
                </a:lnTo>
                <a:lnTo>
                  <a:pt x="161289" y="481965"/>
                </a:lnTo>
                <a:lnTo>
                  <a:pt x="123189" y="514985"/>
                </a:lnTo>
                <a:lnTo>
                  <a:pt x="90169" y="558165"/>
                </a:lnTo>
                <a:lnTo>
                  <a:pt x="64134" y="605790"/>
                </a:lnTo>
                <a:lnTo>
                  <a:pt x="44450" y="651510"/>
                </a:lnTo>
                <a:lnTo>
                  <a:pt x="27304" y="698500"/>
                </a:lnTo>
                <a:lnTo>
                  <a:pt x="13969" y="746760"/>
                </a:lnTo>
                <a:lnTo>
                  <a:pt x="5079" y="795655"/>
                </a:lnTo>
                <a:lnTo>
                  <a:pt x="0" y="845185"/>
                </a:lnTo>
                <a:lnTo>
                  <a:pt x="0" y="894715"/>
                </a:lnTo>
                <a:lnTo>
                  <a:pt x="5079" y="944244"/>
                </a:lnTo>
                <a:lnTo>
                  <a:pt x="15239" y="992505"/>
                </a:lnTo>
                <a:lnTo>
                  <a:pt x="163829" y="996315"/>
                </a:lnTo>
                <a:lnTo>
                  <a:pt x="563244" y="1000760"/>
                </a:lnTo>
                <a:lnTo>
                  <a:pt x="662304" y="1003300"/>
                </a:lnTo>
                <a:lnTo>
                  <a:pt x="762000" y="1007110"/>
                </a:lnTo>
                <a:lnTo>
                  <a:pt x="861059" y="1013460"/>
                </a:lnTo>
                <a:lnTo>
                  <a:pt x="909954" y="1017270"/>
                </a:lnTo>
                <a:lnTo>
                  <a:pt x="912494" y="962660"/>
                </a:lnTo>
                <a:lnTo>
                  <a:pt x="913764" y="908050"/>
                </a:lnTo>
                <a:lnTo>
                  <a:pt x="913129" y="853440"/>
                </a:lnTo>
                <a:lnTo>
                  <a:pt x="909954" y="799465"/>
                </a:lnTo>
                <a:lnTo>
                  <a:pt x="904239" y="745490"/>
                </a:lnTo>
                <a:lnTo>
                  <a:pt x="893444" y="692150"/>
                </a:lnTo>
                <a:lnTo>
                  <a:pt x="889634" y="676910"/>
                </a:lnTo>
                <a:lnTo>
                  <a:pt x="885189" y="662305"/>
                </a:lnTo>
                <a:lnTo>
                  <a:pt x="880744" y="647065"/>
                </a:lnTo>
                <a:lnTo>
                  <a:pt x="875029" y="632460"/>
                </a:lnTo>
                <a:lnTo>
                  <a:pt x="889000" y="615315"/>
                </a:lnTo>
                <a:lnTo>
                  <a:pt x="887094" y="605790"/>
                </a:lnTo>
                <a:lnTo>
                  <a:pt x="876300" y="601344"/>
                </a:lnTo>
                <a:lnTo>
                  <a:pt x="861059" y="598169"/>
                </a:lnTo>
                <a:lnTo>
                  <a:pt x="839469" y="558165"/>
                </a:lnTo>
                <a:lnTo>
                  <a:pt x="814069" y="520065"/>
                </a:lnTo>
                <a:lnTo>
                  <a:pt x="784859" y="485775"/>
                </a:lnTo>
                <a:lnTo>
                  <a:pt x="750569" y="455930"/>
                </a:lnTo>
                <a:lnTo>
                  <a:pt x="713104" y="431165"/>
                </a:lnTo>
                <a:lnTo>
                  <a:pt x="671194" y="412115"/>
                </a:lnTo>
                <a:lnTo>
                  <a:pt x="628014" y="399415"/>
                </a:lnTo>
                <a:lnTo>
                  <a:pt x="582929" y="391794"/>
                </a:lnTo>
                <a:lnTo>
                  <a:pt x="536575" y="389255"/>
                </a:lnTo>
                <a:close/>
                <a:moveTo>
                  <a:pt x="511175" y="0"/>
                </a:moveTo>
                <a:lnTo>
                  <a:pt x="436879" y="9525"/>
                </a:lnTo>
                <a:lnTo>
                  <a:pt x="363854" y="30480"/>
                </a:lnTo>
                <a:lnTo>
                  <a:pt x="321309" y="45719"/>
                </a:lnTo>
                <a:lnTo>
                  <a:pt x="280669" y="65405"/>
                </a:lnTo>
                <a:lnTo>
                  <a:pt x="243839" y="90169"/>
                </a:lnTo>
                <a:lnTo>
                  <a:pt x="213994" y="122555"/>
                </a:lnTo>
                <a:lnTo>
                  <a:pt x="191134" y="170815"/>
                </a:lnTo>
                <a:lnTo>
                  <a:pt x="178434" y="223519"/>
                </a:lnTo>
                <a:lnTo>
                  <a:pt x="172719" y="267969"/>
                </a:lnTo>
                <a:lnTo>
                  <a:pt x="168909" y="313055"/>
                </a:lnTo>
                <a:lnTo>
                  <a:pt x="167639" y="358775"/>
                </a:lnTo>
                <a:lnTo>
                  <a:pt x="168909" y="403860"/>
                </a:lnTo>
                <a:lnTo>
                  <a:pt x="221614" y="401319"/>
                </a:lnTo>
                <a:lnTo>
                  <a:pt x="274319" y="397510"/>
                </a:lnTo>
                <a:lnTo>
                  <a:pt x="325754" y="393065"/>
                </a:lnTo>
                <a:lnTo>
                  <a:pt x="532129" y="372744"/>
                </a:lnTo>
                <a:lnTo>
                  <a:pt x="582929" y="368935"/>
                </a:lnTo>
                <a:lnTo>
                  <a:pt x="635000" y="365760"/>
                </a:lnTo>
                <a:lnTo>
                  <a:pt x="686434" y="363855"/>
                </a:lnTo>
                <a:lnTo>
                  <a:pt x="739139" y="363219"/>
                </a:lnTo>
                <a:lnTo>
                  <a:pt x="791209" y="363219"/>
                </a:lnTo>
                <a:lnTo>
                  <a:pt x="791209" y="321944"/>
                </a:lnTo>
                <a:lnTo>
                  <a:pt x="789304" y="278765"/>
                </a:lnTo>
                <a:lnTo>
                  <a:pt x="784859" y="236219"/>
                </a:lnTo>
                <a:lnTo>
                  <a:pt x="777875" y="193040"/>
                </a:lnTo>
                <a:lnTo>
                  <a:pt x="768984" y="154305"/>
                </a:lnTo>
                <a:lnTo>
                  <a:pt x="753744" y="117475"/>
                </a:lnTo>
                <a:lnTo>
                  <a:pt x="721359" y="79375"/>
                </a:lnTo>
                <a:lnTo>
                  <a:pt x="680084" y="50165"/>
                </a:lnTo>
                <a:lnTo>
                  <a:pt x="640079" y="29844"/>
                </a:lnTo>
                <a:lnTo>
                  <a:pt x="598804" y="13969"/>
                </a:lnTo>
                <a:lnTo>
                  <a:pt x="555625" y="3810"/>
                </a:lnTo>
                <a:lnTo>
                  <a:pt x="511175" y="0"/>
                </a:lnTo>
                <a:close/>
                <a:moveTo>
                  <a:pt x="791209" y="363219"/>
                </a:moveTo>
                <a:lnTo>
                  <a:pt x="739139" y="363219"/>
                </a:lnTo>
                <a:lnTo>
                  <a:pt x="791209" y="365125"/>
                </a:lnTo>
                <a:lnTo>
                  <a:pt x="791209" y="363219"/>
                </a:lnTo>
                <a:close/>
              </a:path>
            </a:pathLst>
          </a:custGeom>
          <a:solidFill>
            <a:srgbClr val="fffdf7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bg object 19"/>
          <p:cNvSpPr/>
          <p:nvPr/>
        </p:nvSpPr>
        <p:spPr>
          <a:xfrm>
            <a:off x="3260160" y="8179920"/>
            <a:ext cx="1166760" cy="582480"/>
          </a:xfrm>
          <a:custGeom>
            <a:avLst/>
            <a:gdLst/>
            <a:ahLst/>
            <a:rect l="l" t="t" r="r" b="b"/>
            <a:pathLst>
              <a:path w="1167129" h="582929">
                <a:moveTo>
                  <a:pt x="547370" y="3809"/>
                </a:moveTo>
                <a:lnTo>
                  <a:pt x="536575" y="11429"/>
                </a:lnTo>
                <a:lnTo>
                  <a:pt x="530225" y="23494"/>
                </a:lnTo>
                <a:lnTo>
                  <a:pt x="528955" y="36829"/>
                </a:lnTo>
                <a:lnTo>
                  <a:pt x="530225" y="43814"/>
                </a:lnTo>
                <a:lnTo>
                  <a:pt x="532764" y="52069"/>
                </a:lnTo>
                <a:lnTo>
                  <a:pt x="539114" y="56514"/>
                </a:lnTo>
                <a:lnTo>
                  <a:pt x="546735" y="60324"/>
                </a:lnTo>
                <a:lnTo>
                  <a:pt x="556260" y="59689"/>
                </a:lnTo>
                <a:lnTo>
                  <a:pt x="564514" y="56514"/>
                </a:lnTo>
                <a:lnTo>
                  <a:pt x="571500" y="50164"/>
                </a:lnTo>
                <a:lnTo>
                  <a:pt x="575945" y="38734"/>
                </a:lnTo>
                <a:lnTo>
                  <a:pt x="575310" y="25399"/>
                </a:lnTo>
                <a:lnTo>
                  <a:pt x="570230" y="13334"/>
                </a:lnTo>
                <a:lnTo>
                  <a:pt x="560705" y="5079"/>
                </a:lnTo>
                <a:lnTo>
                  <a:pt x="547370" y="3809"/>
                </a:lnTo>
                <a:close/>
                <a:moveTo>
                  <a:pt x="749300" y="0"/>
                </a:moveTo>
                <a:lnTo>
                  <a:pt x="740410" y="0"/>
                </a:lnTo>
                <a:lnTo>
                  <a:pt x="732155" y="3809"/>
                </a:lnTo>
                <a:lnTo>
                  <a:pt x="725170" y="10159"/>
                </a:lnTo>
                <a:lnTo>
                  <a:pt x="721360" y="22224"/>
                </a:lnTo>
                <a:lnTo>
                  <a:pt x="721995" y="35559"/>
                </a:lnTo>
                <a:lnTo>
                  <a:pt x="727710" y="47624"/>
                </a:lnTo>
                <a:lnTo>
                  <a:pt x="737870" y="55244"/>
                </a:lnTo>
                <a:lnTo>
                  <a:pt x="751205" y="55879"/>
                </a:lnTo>
                <a:lnTo>
                  <a:pt x="761364" y="48259"/>
                </a:lnTo>
                <a:lnTo>
                  <a:pt x="767080" y="36194"/>
                </a:lnTo>
                <a:lnTo>
                  <a:pt x="768350" y="22859"/>
                </a:lnTo>
                <a:lnTo>
                  <a:pt x="767080" y="15874"/>
                </a:lnTo>
                <a:lnTo>
                  <a:pt x="763905" y="8254"/>
                </a:lnTo>
                <a:lnTo>
                  <a:pt x="758189" y="3809"/>
                </a:lnTo>
                <a:lnTo>
                  <a:pt x="749300" y="0"/>
                </a:lnTo>
                <a:close/>
                <a:moveTo>
                  <a:pt x="189230" y="429894"/>
                </a:moveTo>
                <a:lnTo>
                  <a:pt x="137160" y="429894"/>
                </a:lnTo>
                <a:lnTo>
                  <a:pt x="167005" y="467994"/>
                </a:lnTo>
                <a:lnTo>
                  <a:pt x="225425" y="544194"/>
                </a:lnTo>
                <a:lnTo>
                  <a:pt x="254635" y="582929"/>
                </a:lnTo>
                <a:lnTo>
                  <a:pt x="261620" y="575309"/>
                </a:lnTo>
                <a:lnTo>
                  <a:pt x="280035" y="558164"/>
                </a:lnTo>
                <a:lnTo>
                  <a:pt x="287655" y="550544"/>
                </a:lnTo>
                <a:lnTo>
                  <a:pt x="226695" y="474344"/>
                </a:lnTo>
                <a:lnTo>
                  <a:pt x="194945" y="436879"/>
                </a:lnTo>
                <a:lnTo>
                  <a:pt x="189230" y="429894"/>
                </a:lnTo>
                <a:close/>
                <a:moveTo>
                  <a:pt x="49530" y="284479"/>
                </a:moveTo>
                <a:lnTo>
                  <a:pt x="42545" y="285114"/>
                </a:lnTo>
                <a:lnTo>
                  <a:pt x="36830" y="287654"/>
                </a:lnTo>
                <a:lnTo>
                  <a:pt x="31114" y="292099"/>
                </a:lnTo>
                <a:lnTo>
                  <a:pt x="26035" y="297179"/>
                </a:lnTo>
                <a:lnTo>
                  <a:pt x="46989" y="321309"/>
                </a:lnTo>
                <a:lnTo>
                  <a:pt x="67945" y="346074"/>
                </a:lnTo>
                <a:lnTo>
                  <a:pt x="108585" y="395604"/>
                </a:lnTo>
                <a:lnTo>
                  <a:pt x="81914" y="401954"/>
                </a:lnTo>
                <a:lnTo>
                  <a:pt x="27305" y="412114"/>
                </a:lnTo>
                <a:lnTo>
                  <a:pt x="0" y="415924"/>
                </a:lnTo>
                <a:lnTo>
                  <a:pt x="2539" y="424179"/>
                </a:lnTo>
                <a:lnTo>
                  <a:pt x="5080" y="433069"/>
                </a:lnTo>
                <a:lnTo>
                  <a:pt x="11430" y="450849"/>
                </a:lnTo>
                <a:lnTo>
                  <a:pt x="43814" y="446404"/>
                </a:lnTo>
                <a:lnTo>
                  <a:pt x="74295" y="441324"/>
                </a:lnTo>
                <a:lnTo>
                  <a:pt x="137160" y="429894"/>
                </a:lnTo>
                <a:lnTo>
                  <a:pt x="189230" y="429894"/>
                </a:lnTo>
                <a:lnTo>
                  <a:pt x="163195" y="400049"/>
                </a:lnTo>
                <a:lnTo>
                  <a:pt x="130175" y="363854"/>
                </a:lnTo>
                <a:lnTo>
                  <a:pt x="62864" y="292734"/>
                </a:lnTo>
                <a:lnTo>
                  <a:pt x="54610" y="285114"/>
                </a:lnTo>
                <a:lnTo>
                  <a:pt x="49530" y="284479"/>
                </a:lnTo>
                <a:close/>
                <a:moveTo>
                  <a:pt x="1158875" y="407669"/>
                </a:moveTo>
                <a:lnTo>
                  <a:pt x="1118235" y="425449"/>
                </a:lnTo>
                <a:lnTo>
                  <a:pt x="1078230" y="443864"/>
                </a:lnTo>
                <a:lnTo>
                  <a:pt x="1038860" y="462914"/>
                </a:lnTo>
                <a:lnTo>
                  <a:pt x="999489" y="483234"/>
                </a:lnTo>
                <a:lnTo>
                  <a:pt x="1003300" y="492124"/>
                </a:lnTo>
                <a:lnTo>
                  <a:pt x="1007110" y="500379"/>
                </a:lnTo>
                <a:lnTo>
                  <a:pt x="1010285" y="508634"/>
                </a:lnTo>
                <a:lnTo>
                  <a:pt x="1014095" y="517524"/>
                </a:lnTo>
                <a:lnTo>
                  <a:pt x="1050925" y="499109"/>
                </a:lnTo>
                <a:lnTo>
                  <a:pt x="1088389" y="481329"/>
                </a:lnTo>
                <a:lnTo>
                  <a:pt x="1162050" y="443229"/>
                </a:lnTo>
                <a:lnTo>
                  <a:pt x="1163955" y="441959"/>
                </a:lnTo>
                <a:lnTo>
                  <a:pt x="1166495" y="440689"/>
                </a:lnTo>
                <a:lnTo>
                  <a:pt x="1166495" y="438149"/>
                </a:lnTo>
                <a:lnTo>
                  <a:pt x="1167130" y="436879"/>
                </a:lnTo>
                <a:lnTo>
                  <a:pt x="1165860" y="434339"/>
                </a:lnTo>
                <a:lnTo>
                  <a:pt x="1163955" y="427989"/>
                </a:lnTo>
                <a:lnTo>
                  <a:pt x="1160780" y="414019"/>
                </a:lnTo>
                <a:lnTo>
                  <a:pt x="1158875" y="407669"/>
                </a:lnTo>
                <a:close/>
              </a:path>
            </a:pathLst>
          </a:custGeom>
          <a:solidFill>
            <a:srgbClr val="5e2c09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" name="bg object 20"/>
          <p:cNvSpPr/>
          <p:nvPr/>
        </p:nvSpPr>
        <p:spPr>
          <a:xfrm>
            <a:off x="3544560" y="8416800"/>
            <a:ext cx="667800" cy="516600"/>
          </a:xfrm>
          <a:custGeom>
            <a:avLst/>
            <a:gdLst/>
            <a:ahLst/>
            <a:rect l="l" t="t" r="r" b="b"/>
            <a:pathLst>
              <a:path w="668020" h="516890">
                <a:moveTo>
                  <a:pt x="659764" y="110489"/>
                </a:moveTo>
                <a:lnTo>
                  <a:pt x="410844" y="110489"/>
                </a:lnTo>
                <a:lnTo>
                  <a:pt x="416559" y="114299"/>
                </a:lnTo>
                <a:lnTo>
                  <a:pt x="431164" y="130174"/>
                </a:lnTo>
                <a:lnTo>
                  <a:pt x="436879" y="133984"/>
                </a:lnTo>
                <a:lnTo>
                  <a:pt x="481964" y="137794"/>
                </a:lnTo>
                <a:lnTo>
                  <a:pt x="487044" y="187324"/>
                </a:lnTo>
                <a:lnTo>
                  <a:pt x="494664" y="286384"/>
                </a:lnTo>
                <a:lnTo>
                  <a:pt x="501014" y="411479"/>
                </a:lnTo>
                <a:lnTo>
                  <a:pt x="504189" y="448944"/>
                </a:lnTo>
                <a:lnTo>
                  <a:pt x="506729" y="488314"/>
                </a:lnTo>
                <a:lnTo>
                  <a:pt x="508634" y="516889"/>
                </a:lnTo>
                <a:lnTo>
                  <a:pt x="542289" y="503554"/>
                </a:lnTo>
                <a:lnTo>
                  <a:pt x="549275" y="495299"/>
                </a:lnTo>
                <a:lnTo>
                  <a:pt x="553719" y="480694"/>
                </a:lnTo>
                <a:lnTo>
                  <a:pt x="556894" y="466724"/>
                </a:lnTo>
                <a:lnTo>
                  <a:pt x="560069" y="459739"/>
                </a:lnTo>
                <a:lnTo>
                  <a:pt x="634364" y="459739"/>
                </a:lnTo>
                <a:lnTo>
                  <a:pt x="636904" y="458469"/>
                </a:lnTo>
                <a:lnTo>
                  <a:pt x="639444" y="452119"/>
                </a:lnTo>
                <a:lnTo>
                  <a:pt x="638809" y="448944"/>
                </a:lnTo>
                <a:lnTo>
                  <a:pt x="628650" y="394969"/>
                </a:lnTo>
                <a:lnTo>
                  <a:pt x="618489" y="344804"/>
                </a:lnTo>
                <a:lnTo>
                  <a:pt x="607694" y="295274"/>
                </a:lnTo>
                <a:lnTo>
                  <a:pt x="586104" y="194944"/>
                </a:lnTo>
                <a:lnTo>
                  <a:pt x="574039" y="145414"/>
                </a:lnTo>
                <a:lnTo>
                  <a:pt x="614044" y="145414"/>
                </a:lnTo>
                <a:lnTo>
                  <a:pt x="622300" y="138429"/>
                </a:lnTo>
                <a:lnTo>
                  <a:pt x="657225" y="138429"/>
                </a:lnTo>
                <a:lnTo>
                  <a:pt x="659764" y="110489"/>
                </a:lnTo>
                <a:close/>
                <a:moveTo>
                  <a:pt x="634364" y="459739"/>
                </a:moveTo>
                <a:lnTo>
                  <a:pt x="560069" y="459739"/>
                </a:lnTo>
                <a:lnTo>
                  <a:pt x="565150" y="463549"/>
                </a:lnTo>
                <a:lnTo>
                  <a:pt x="579754" y="482599"/>
                </a:lnTo>
                <a:lnTo>
                  <a:pt x="584200" y="485774"/>
                </a:lnTo>
                <a:lnTo>
                  <a:pt x="596264" y="480059"/>
                </a:lnTo>
                <a:lnTo>
                  <a:pt x="607694" y="474344"/>
                </a:lnTo>
                <a:lnTo>
                  <a:pt x="619125" y="467994"/>
                </a:lnTo>
                <a:lnTo>
                  <a:pt x="631189" y="461644"/>
                </a:lnTo>
                <a:lnTo>
                  <a:pt x="634364" y="459739"/>
                </a:lnTo>
                <a:close/>
                <a:moveTo>
                  <a:pt x="657225" y="138429"/>
                </a:moveTo>
                <a:lnTo>
                  <a:pt x="632459" y="138429"/>
                </a:lnTo>
                <a:lnTo>
                  <a:pt x="640714" y="144779"/>
                </a:lnTo>
                <a:lnTo>
                  <a:pt x="647064" y="152399"/>
                </a:lnTo>
                <a:lnTo>
                  <a:pt x="652779" y="153034"/>
                </a:lnTo>
                <a:lnTo>
                  <a:pt x="655954" y="153034"/>
                </a:lnTo>
                <a:lnTo>
                  <a:pt x="657225" y="138429"/>
                </a:lnTo>
                <a:close/>
                <a:moveTo>
                  <a:pt x="614044" y="145414"/>
                </a:moveTo>
                <a:lnTo>
                  <a:pt x="574039" y="145414"/>
                </a:lnTo>
                <a:lnTo>
                  <a:pt x="610234" y="148589"/>
                </a:lnTo>
                <a:lnTo>
                  <a:pt x="614044" y="145414"/>
                </a:lnTo>
                <a:close/>
                <a:moveTo>
                  <a:pt x="45719" y="22859"/>
                </a:moveTo>
                <a:lnTo>
                  <a:pt x="0" y="27304"/>
                </a:lnTo>
                <a:lnTo>
                  <a:pt x="0" y="142239"/>
                </a:lnTo>
                <a:lnTo>
                  <a:pt x="47625" y="139064"/>
                </a:lnTo>
                <a:lnTo>
                  <a:pt x="52704" y="138429"/>
                </a:lnTo>
                <a:lnTo>
                  <a:pt x="53339" y="126999"/>
                </a:lnTo>
                <a:lnTo>
                  <a:pt x="58419" y="126999"/>
                </a:lnTo>
                <a:lnTo>
                  <a:pt x="61594" y="126364"/>
                </a:lnTo>
                <a:lnTo>
                  <a:pt x="148589" y="126364"/>
                </a:lnTo>
                <a:lnTo>
                  <a:pt x="149859" y="111759"/>
                </a:lnTo>
                <a:lnTo>
                  <a:pt x="151764" y="107949"/>
                </a:lnTo>
                <a:lnTo>
                  <a:pt x="659764" y="107949"/>
                </a:lnTo>
                <a:lnTo>
                  <a:pt x="666114" y="36829"/>
                </a:lnTo>
                <a:lnTo>
                  <a:pt x="49529" y="36829"/>
                </a:lnTo>
                <a:lnTo>
                  <a:pt x="45719" y="22859"/>
                </a:lnTo>
                <a:close/>
                <a:moveTo>
                  <a:pt x="148589" y="126364"/>
                </a:moveTo>
                <a:lnTo>
                  <a:pt x="61594" y="126364"/>
                </a:lnTo>
                <a:lnTo>
                  <a:pt x="69214" y="137159"/>
                </a:lnTo>
                <a:lnTo>
                  <a:pt x="73025" y="137159"/>
                </a:lnTo>
                <a:lnTo>
                  <a:pt x="90169" y="135889"/>
                </a:lnTo>
                <a:lnTo>
                  <a:pt x="146684" y="132714"/>
                </a:lnTo>
                <a:lnTo>
                  <a:pt x="148589" y="128904"/>
                </a:lnTo>
                <a:lnTo>
                  <a:pt x="148589" y="126364"/>
                </a:lnTo>
                <a:close/>
                <a:moveTo>
                  <a:pt x="659764" y="107949"/>
                </a:moveTo>
                <a:lnTo>
                  <a:pt x="151764" y="107949"/>
                </a:lnTo>
                <a:lnTo>
                  <a:pt x="158114" y="111124"/>
                </a:lnTo>
                <a:lnTo>
                  <a:pt x="172719" y="126999"/>
                </a:lnTo>
                <a:lnTo>
                  <a:pt x="179069" y="130809"/>
                </a:lnTo>
                <a:lnTo>
                  <a:pt x="200659" y="129539"/>
                </a:lnTo>
                <a:lnTo>
                  <a:pt x="268604" y="126999"/>
                </a:lnTo>
                <a:lnTo>
                  <a:pt x="274319" y="112394"/>
                </a:lnTo>
                <a:lnTo>
                  <a:pt x="407669" y="112394"/>
                </a:lnTo>
                <a:lnTo>
                  <a:pt x="410844" y="110489"/>
                </a:lnTo>
                <a:lnTo>
                  <a:pt x="659764" y="110489"/>
                </a:lnTo>
                <a:lnTo>
                  <a:pt x="659764" y="107949"/>
                </a:lnTo>
                <a:close/>
                <a:moveTo>
                  <a:pt x="407669" y="112394"/>
                </a:moveTo>
                <a:lnTo>
                  <a:pt x="280034" y="112394"/>
                </a:lnTo>
                <a:lnTo>
                  <a:pt x="285750" y="114934"/>
                </a:lnTo>
                <a:lnTo>
                  <a:pt x="290829" y="119379"/>
                </a:lnTo>
                <a:lnTo>
                  <a:pt x="296544" y="124459"/>
                </a:lnTo>
                <a:lnTo>
                  <a:pt x="301625" y="126364"/>
                </a:lnTo>
                <a:lnTo>
                  <a:pt x="326389" y="126999"/>
                </a:lnTo>
                <a:lnTo>
                  <a:pt x="337819" y="126999"/>
                </a:lnTo>
                <a:lnTo>
                  <a:pt x="372109" y="128904"/>
                </a:lnTo>
                <a:lnTo>
                  <a:pt x="398144" y="130809"/>
                </a:lnTo>
                <a:lnTo>
                  <a:pt x="401954" y="127634"/>
                </a:lnTo>
                <a:lnTo>
                  <a:pt x="404494" y="120649"/>
                </a:lnTo>
                <a:lnTo>
                  <a:pt x="407034" y="113029"/>
                </a:lnTo>
                <a:lnTo>
                  <a:pt x="407669" y="112394"/>
                </a:lnTo>
                <a:close/>
                <a:moveTo>
                  <a:pt x="145414" y="14604"/>
                </a:moveTo>
                <a:lnTo>
                  <a:pt x="63500" y="21589"/>
                </a:lnTo>
                <a:lnTo>
                  <a:pt x="62229" y="21589"/>
                </a:lnTo>
                <a:lnTo>
                  <a:pt x="57784" y="36194"/>
                </a:lnTo>
                <a:lnTo>
                  <a:pt x="55879" y="36194"/>
                </a:lnTo>
                <a:lnTo>
                  <a:pt x="49529" y="36829"/>
                </a:lnTo>
                <a:lnTo>
                  <a:pt x="666114" y="36829"/>
                </a:lnTo>
                <a:lnTo>
                  <a:pt x="666114" y="29209"/>
                </a:lnTo>
                <a:lnTo>
                  <a:pt x="150494" y="29209"/>
                </a:lnTo>
                <a:lnTo>
                  <a:pt x="145414" y="14604"/>
                </a:lnTo>
                <a:close/>
                <a:moveTo>
                  <a:pt x="257175" y="6349"/>
                </a:moveTo>
                <a:lnTo>
                  <a:pt x="187959" y="11429"/>
                </a:lnTo>
                <a:lnTo>
                  <a:pt x="165734" y="12699"/>
                </a:lnTo>
                <a:lnTo>
                  <a:pt x="162559" y="13334"/>
                </a:lnTo>
                <a:lnTo>
                  <a:pt x="159384" y="28574"/>
                </a:lnTo>
                <a:lnTo>
                  <a:pt x="156209" y="29209"/>
                </a:lnTo>
                <a:lnTo>
                  <a:pt x="666114" y="29209"/>
                </a:lnTo>
                <a:lnTo>
                  <a:pt x="666750" y="24129"/>
                </a:lnTo>
                <a:lnTo>
                  <a:pt x="280034" y="24129"/>
                </a:lnTo>
                <a:lnTo>
                  <a:pt x="274954" y="21589"/>
                </a:lnTo>
                <a:lnTo>
                  <a:pt x="262254" y="9524"/>
                </a:lnTo>
                <a:lnTo>
                  <a:pt x="257175" y="6349"/>
                </a:lnTo>
                <a:close/>
                <a:moveTo>
                  <a:pt x="393064" y="634"/>
                </a:moveTo>
                <a:lnTo>
                  <a:pt x="339725" y="1904"/>
                </a:lnTo>
                <a:lnTo>
                  <a:pt x="291464" y="4444"/>
                </a:lnTo>
                <a:lnTo>
                  <a:pt x="286384" y="5079"/>
                </a:lnTo>
                <a:lnTo>
                  <a:pt x="285750" y="24129"/>
                </a:lnTo>
                <a:lnTo>
                  <a:pt x="666750" y="24129"/>
                </a:lnTo>
                <a:lnTo>
                  <a:pt x="666750" y="22859"/>
                </a:lnTo>
                <a:lnTo>
                  <a:pt x="624839" y="22859"/>
                </a:lnTo>
                <a:lnTo>
                  <a:pt x="617219" y="20319"/>
                </a:lnTo>
                <a:lnTo>
                  <a:pt x="611504" y="12699"/>
                </a:lnTo>
                <a:lnTo>
                  <a:pt x="398144" y="12699"/>
                </a:lnTo>
                <a:lnTo>
                  <a:pt x="393064" y="634"/>
                </a:lnTo>
                <a:close/>
                <a:moveTo>
                  <a:pt x="633729" y="8889"/>
                </a:moveTo>
                <a:lnTo>
                  <a:pt x="630554" y="17779"/>
                </a:lnTo>
                <a:lnTo>
                  <a:pt x="624839" y="22859"/>
                </a:lnTo>
                <a:lnTo>
                  <a:pt x="666750" y="22859"/>
                </a:lnTo>
                <a:lnTo>
                  <a:pt x="668019" y="13334"/>
                </a:lnTo>
                <a:lnTo>
                  <a:pt x="665479" y="12699"/>
                </a:lnTo>
                <a:lnTo>
                  <a:pt x="659129" y="12064"/>
                </a:lnTo>
                <a:lnTo>
                  <a:pt x="648334" y="10794"/>
                </a:lnTo>
                <a:lnTo>
                  <a:pt x="633729" y="8889"/>
                </a:lnTo>
                <a:close/>
                <a:moveTo>
                  <a:pt x="444500" y="0"/>
                </a:moveTo>
                <a:lnTo>
                  <a:pt x="416559" y="0"/>
                </a:lnTo>
                <a:lnTo>
                  <a:pt x="409575" y="12699"/>
                </a:lnTo>
                <a:lnTo>
                  <a:pt x="611504" y="12699"/>
                </a:lnTo>
                <a:lnTo>
                  <a:pt x="610869" y="10794"/>
                </a:lnTo>
                <a:lnTo>
                  <a:pt x="528319" y="10794"/>
                </a:lnTo>
                <a:lnTo>
                  <a:pt x="520700" y="9524"/>
                </a:lnTo>
                <a:lnTo>
                  <a:pt x="511175" y="1269"/>
                </a:lnTo>
                <a:lnTo>
                  <a:pt x="467994" y="634"/>
                </a:lnTo>
                <a:lnTo>
                  <a:pt x="444500" y="0"/>
                </a:lnTo>
                <a:close/>
                <a:moveTo>
                  <a:pt x="539114" y="2539"/>
                </a:moveTo>
                <a:lnTo>
                  <a:pt x="534669" y="7619"/>
                </a:lnTo>
                <a:lnTo>
                  <a:pt x="528319" y="10794"/>
                </a:lnTo>
                <a:lnTo>
                  <a:pt x="610869" y="10794"/>
                </a:lnTo>
                <a:lnTo>
                  <a:pt x="607694" y="6984"/>
                </a:lnTo>
                <a:lnTo>
                  <a:pt x="539114" y="2539"/>
                </a:lnTo>
                <a:close/>
              </a:path>
            </a:pathLst>
          </a:custGeom>
          <a:solidFill>
            <a:srgbClr val="d04123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" name="bg object 21"/>
          <p:cNvSpPr/>
          <p:nvPr/>
        </p:nvSpPr>
        <p:spPr>
          <a:xfrm>
            <a:off x="3585240" y="8416800"/>
            <a:ext cx="606240" cy="503280"/>
          </a:xfrm>
          <a:custGeom>
            <a:avLst/>
            <a:gdLst/>
            <a:ahLst/>
            <a:rect l="l" t="t" r="r" b="b"/>
            <a:pathLst>
              <a:path w="606425" h="503554">
                <a:moveTo>
                  <a:pt x="23494" y="20954"/>
                </a:moveTo>
                <a:lnTo>
                  <a:pt x="6985" y="22224"/>
                </a:lnTo>
                <a:lnTo>
                  <a:pt x="0" y="22859"/>
                </a:lnTo>
                <a:lnTo>
                  <a:pt x="1904" y="52069"/>
                </a:lnTo>
                <a:lnTo>
                  <a:pt x="3810" y="80644"/>
                </a:lnTo>
                <a:lnTo>
                  <a:pt x="5714" y="109854"/>
                </a:lnTo>
                <a:lnTo>
                  <a:pt x="7619" y="138429"/>
                </a:lnTo>
                <a:lnTo>
                  <a:pt x="15239" y="137794"/>
                </a:lnTo>
                <a:lnTo>
                  <a:pt x="23494" y="137794"/>
                </a:lnTo>
                <a:lnTo>
                  <a:pt x="32385" y="136524"/>
                </a:lnTo>
                <a:lnTo>
                  <a:pt x="23494" y="20954"/>
                </a:lnTo>
                <a:close/>
                <a:moveTo>
                  <a:pt x="251460" y="3809"/>
                </a:moveTo>
                <a:lnTo>
                  <a:pt x="217169" y="5714"/>
                </a:lnTo>
                <a:lnTo>
                  <a:pt x="219710" y="66674"/>
                </a:lnTo>
                <a:lnTo>
                  <a:pt x="221614" y="96519"/>
                </a:lnTo>
                <a:lnTo>
                  <a:pt x="222885" y="126999"/>
                </a:lnTo>
                <a:lnTo>
                  <a:pt x="260985" y="126364"/>
                </a:lnTo>
                <a:lnTo>
                  <a:pt x="251460" y="3809"/>
                </a:lnTo>
                <a:close/>
                <a:moveTo>
                  <a:pt x="125094" y="12064"/>
                </a:moveTo>
                <a:lnTo>
                  <a:pt x="99060" y="14604"/>
                </a:lnTo>
                <a:lnTo>
                  <a:pt x="100964" y="41909"/>
                </a:lnTo>
                <a:lnTo>
                  <a:pt x="102869" y="71754"/>
                </a:lnTo>
                <a:lnTo>
                  <a:pt x="104139" y="100964"/>
                </a:lnTo>
                <a:lnTo>
                  <a:pt x="106679" y="132079"/>
                </a:lnTo>
                <a:lnTo>
                  <a:pt x="114300" y="131444"/>
                </a:lnTo>
                <a:lnTo>
                  <a:pt x="138429" y="130809"/>
                </a:lnTo>
                <a:lnTo>
                  <a:pt x="135254" y="100964"/>
                </a:lnTo>
                <a:lnTo>
                  <a:pt x="132079" y="71754"/>
                </a:lnTo>
                <a:lnTo>
                  <a:pt x="128904" y="41909"/>
                </a:lnTo>
                <a:lnTo>
                  <a:pt x="125094" y="12064"/>
                </a:lnTo>
                <a:close/>
                <a:moveTo>
                  <a:pt x="567689" y="6349"/>
                </a:moveTo>
                <a:lnTo>
                  <a:pt x="567780" y="80009"/>
                </a:lnTo>
                <a:lnTo>
                  <a:pt x="568960" y="113029"/>
                </a:lnTo>
                <a:lnTo>
                  <a:pt x="569594" y="148589"/>
                </a:lnTo>
                <a:lnTo>
                  <a:pt x="599439" y="151764"/>
                </a:lnTo>
                <a:lnTo>
                  <a:pt x="606425" y="152399"/>
                </a:lnTo>
                <a:lnTo>
                  <a:pt x="600075" y="80009"/>
                </a:lnTo>
                <a:lnTo>
                  <a:pt x="596900" y="44449"/>
                </a:lnTo>
                <a:lnTo>
                  <a:pt x="593089" y="8889"/>
                </a:lnTo>
                <a:lnTo>
                  <a:pt x="574675" y="6984"/>
                </a:lnTo>
                <a:lnTo>
                  <a:pt x="567689" y="6349"/>
                </a:lnTo>
                <a:close/>
                <a:moveTo>
                  <a:pt x="470535" y="634"/>
                </a:moveTo>
                <a:lnTo>
                  <a:pt x="473075" y="50164"/>
                </a:lnTo>
                <a:lnTo>
                  <a:pt x="475614" y="101599"/>
                </a:lnTo>
                <a:lnTo>
                  <a:pt x="480694" y="201929"/>
                </a:lnTo>
                <a:lnTo>
                  <a:pt x="483869" y="252094"/>
                </a:lnTo>
                <a:lnTo>
                  <a:pt x="487044" y="302894"/>
                </a:lnTo>
                <a:lnTo>
                  <a:pt x="490219" y="353059"/>
                </a:lnTo>
                <a:lnTo>
                  <a:pt x="501650" y="503554"/>
                </a:lnTo>
                <a:lnTo>
                  <a:pt x="525144" y="494029"/>
                </a:lnTo>
                <a:lnTo>
                  <a:pt x="530225" y="492124"/>
                </a:lnTo>
                <a:lnTo>
                  <a:pt x="539114" y="488314"/>
                </a:lnTo>
                <a:lnTo>
                  <a:pt x="543560" y="485774"/>
                </a:lnTo>
                <a:lnTo>
                  <a:pt x="536575" y="438149"/>
                </a:lnTo>
                <a:lnTo>
                  <a:pt x="530860" y="389889"/>
                </a:lnTo>
                <a:lnTo>
                  <a:pt x="526414" y="341629"/>
                </a:lnTo>
                <a:lnTo>
                  <a:pt x="522604" y="292734"/>
                </a:lnTo>
                <a:lnTo>
                  <a:pt x="519429" y="244474"/>
                </a:lnTo>
                <a:lnTo>
                  <a:pt x="516889" y="195579"/>
                </a:lnTo>
                <a:lnTo>
                  <a:pt x="513079" y="147319"/>
                </a:lnTo>
                <a:lnTo>
                  <a:pt x="509269" y="98424"/>
                </a:lnTo>
                <a:lnTo>
                  <a:pt x="504825" y="50164"/>
                </a:lnTo>
                <a:lnTo>
                  <a:pt x="499110" y="1904"/>
                </a:lnTo>
                <a:lnTo>
                  <a:pt x="470535" y="634"/>
                </a:lnTo>
                <a:close/>
                <a:moveTo>
                  <a:pt x="379729" y="0"/>
                </a:moveTo>
                <a:lnTo>
                  <a:pt x="361314" y="0"/>
                </a:lnTo>
                <a:lnTo>
                  <a:pt x="344804" y="634"/>
                </a:lnTo>
                <a:lnTo>
                  <a:pt x="348677" y="33654"/>
                </a:lnTo>
                <a:lnTo>
                  <a:pt x="351789" y="65404"/>
                </a:lnTo>
                <a:lnTo>
                  <a:pt x="354964" y="98424"/>
                </a:lnTo>
                <a:lnTo>
                  <a:pt x="358139" y="130809"/>
                </a:lnTo>
                <a:lnTo>
                  <a:pt x="396875" y="133984"/>
                </a:lnTo>
                <a:lnTo>
                  <a:pt x="392429" y="100329"/>
                </a:lnTo>
                <a:lnTo>
                  <a:pt x="383468" y="33019"/>
                </a:lnTo>
                <a:lnTo>
                  <a:pt x="379729" y="0"/>
                </a:lnTo>
                <a:close/>
              </a:path>
            </a:pathLst>
          </a:custGeom>
          <a:solidFill>
            <a:srgbClr val="6aa66a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" name="bg object 22"/>
          <p:cNvSpPr/>
          <p:nvPr/>
        </p:nvSpPr>
        <p:spPr>
          <a:xfrm>
            <a:off x="3894480" y="8232120"/>
            <a:ext cx="234000" cy="102600"/>
          </a:xfrm>
          <a:custGeom>
            <a:avLst/>
            <a:gdLst/>
            <a:ahLst/>
            <a:rect l="l" t="t" r="r" b="b"/>
            <a:pathLst>
              <a:path w="234314" h="102870">
                <a:moveTo>
                  <a:pt x="16510" y="0"/>
                </a:moveTo>
                <a:lnTo>
                  <a:pt x="0" y="102870"/>
                </a:lnTo>
                <a:lnTo>
                  <a:pt x="234315" y="67310"/>
                </a:lnTo>
                <a:lnTo>
                  <a:pt x="16510" y="0"/>
                </a:lnTo>
                <a:close/>
              </a:path>
            </a:pathLst>
          </a:custGeom>
          <a:solidFill>
            <a:srgbClr val="de5e24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7" name="bg object 23" descr=""/>
          <p:cNvPicPr/>
          <p:nvPr/>
        </p:nvPicPr>
        <p:blipFill>
          <a:blip r:embed="rId2"/>
          <a:stretch/>
        </p:blipFill>
        <p:spPr>
          <a:xfrm>
            <a:off x="5537160" y="5730840"/>
            <a:ext cx="1001520" cy="1387800"/>
          </a:xfrm>
          <a:prstGeom prst="rect">
            <a:avLst/>
          </a:prstGeom>
          <a:ln w="0">
            <a:noFill/>
          </a:ln>
        </p:spPr>
      </p:pic>
      <p:pic>
        <p:nvPicPr>
          <p:cNvPr id="8" name="bg object 24" descr=""/>
          <p:cNvPicPr/>
          <p:nvPr/>
        </p:nvPicPr>
        <p:blipFill>
          <a:blip r:embed="rId3"/>
          <a:stretch/>
        </p:blipFill>
        <p:spPr>
          <a:xfrm>
            <a:off x="2990160" y="6198840"/>
            <a:ext cx="104400" cy="102600"/>
          </a:xfrm>
          <a:prstGeom prst="rect">
            <a:avLst/>
          </a:prstGeom>
          <a:ln w="0">
            <a:noFill/>
          </a:ln>
        </p:spPr>
      </p:pic>
      <p:sp>
        <p:nvSpPr>
          <p:cNvPr id="9" name="bg object 25"/>
          <p:cNvSpPr/>
          <p:nvPr/>
        </p:nvSpPr>
        <p:spPr>
          <a:xfrm>
            <a:off x="1400040" y="5499000"/>
            <a:ext cx="461160" cy="418680"/>
          </a:xfrm>
          <a:custGeom>
            <a:avLst/>
            <a:gdLst/>
            <a:ahLst/>
            <a:rect l="l" t="t" r="r" b="b"/>
            <a:pathLst>
              <a:path w="461644" h="419100">
                <a:moveTo>
                  <a:pt x="208280" y="269875"/>
                </a:moveTo>
                <a:lnTo>
                  <a:pt x="160019" y="269875"/>
                </a:lnTo>
                <a:lnTo>
                  <a:pt x="154305" y="302895"/>
                </a:lnTo>
                <a:lnTo>
                  <a:pt x="149225" y="335914"/>
                </a:lnTo>
                <a:lnTo>
                  <a:pt x="146050" y="369570"/>
                </a:lnTo>
                <a:lnTo>
                  <a:pt x="144144" y="403860"/>
                </a:lnTo>
                <a:lnTo>
                  <a:pt x="147955" y="414655"/>
                </a:lnTo>
                <a:lnTo>
                  <a:pt x="158115" y="419100"/>
                </a:lnTo>
                <a:lnTo>
                  <a:pt x="169544" y="416560"/>
                </a:lnTo>
                <a:lnTo>
                  <a:pt x="176530" y="407035"/>
                </a:lnTo>
                <a:lnTo>
                  <a:pt x="187325" y="368300"/>
                </a:lnTo>
                <a:lnTo>
                  <a:pt x="196850" y="328930"/>
                </a:lnTo>
                <a:lnTo>
                  <a:pt x="208280" y="269875"/>
                </a:lnTo>
                <a:close/>
                <a:moveTo>
                  <a:pt x="264794" y="249555"/>
                </a:moveTo>
                <a:lnTo>
                  <a:pt x="212090" y="249555"/>
                </a:lnTo>
                <a:lnTo>
                  <a:pt x="228600" y="282575"/>
                </a:lnTo>
                <a:lnTo>
                  <a:pt x="247014" y="314325"/>
                </a:lnTo>
                <a:lnTo>
                  <a:pt x="267335" y="345439"/>
                </a:lnTo>
                <a:lnTo>
                  <a:pt x="290194" y="374014"/>
                </a:lnTo>
                <a:lnTo>
                  <a:pt x="300355" y="379095"/>
                </a:lnTo>
                <a:lnTo>
                  <a:pt x="310514" y="376555"/>
                </a:lnTo>
                <a:lnTo>
                  <a:pt x="317500" y="368300"/>
                </a:lnTo>
                <a:lnTo>
                  <a:pt x="317500" y="357505"/>
                </a:lnTo>
                <a:lnTo>
                  <a:pt x="305435" y="326389"/>
                </a:lnTo>
                <a:lnTo>
                  <a:pt x="290830" y="296545"/>
                </a:lnTo>
                <a:lnTo>
                  <a:pt x="274955" y="267335"/>
                </a:lnTo>
                <a:lnTo>
                  <a:pt x="264794" y="249555"/>
                </a:lnTo>
                <a:close/>
                <a:moveTo>
                  <a:pt x="16509" y="140970"/>
                </a:moveTo>
                <a:lnTo>
                  <a:pt x="5080" y="142875"/>
                </a:lnTo>
                <a:lnTo>
                  <a:pt x="0" y="151130"/>
                </a:lnTo>
                <a:lnTo>
                  <a:pt x="1269" y="161289"/>
                </a:lnTo>
                <a:lnTo>
                  <a:pt x="43815" y="180339"/>
                </a:lnTo>
                <a:lnTo>
                  <a:pt x="113030" y="202564"/>
                </a:lnTo>
                <a:lnTo>
                  <a:pt x="147955" y="212089"/>
                </a:lnTo>
                <a:lnTo>
                  <a:pt x="117475" y="239395"/>
                </a:lnTo>
                <a:lnTo>
                  <a:pt x="86994" y="267335"/>
                </a:lnTo>
                <a:lnTo>
                  <a:pt x="57150" y="295910"/>
                </a:lnTo>
                <a:lnTo>
                  <a:pt x="27940" y="324485"/>
                </a:lnTo>
                <a:lnTo>
                  <a:pt x="20319" y="342900"/>
                </a:lnTo>
                <a:lnTo>
                  <a:pt x="28575" y="359410"/>
                </a:lnTo>
                <a:lnTo>
                  <a:pt x="45719" y="367664"/>
                </a:lnTo>
                <a:lnTo>
                  <a:pt x="64769" y="360045"/>
                </a:lnTo>
                <a:lnTo>
                  <a:pt x="88900" y="337820"/>
                </a:lnTo>
                <a:lnTo>
                  <a:pt x="160019" y="269875"/>
                </a:lnTo>
                <a:lnTo>
                  <a:pt x="208280" y="269875"/>
                </a:lnTo>
                <a:lnTo>
                  <a:pt x="212090" y="249555"/>
                </a:lnTo>
                <a:lnTo>
                  <a:pt x="264794" y="249555"/>
                </a:lnTo>
                <a:lnTo>
                  <a:pt x="258444" y="238760"/>
                </a:lnTo>
                <a:lnTo>
                  <a:pt x="461644" y="238760"/>
                </a:lnTo>
                <a:lnTo>
                  <a:pt x="459739" y="226060"/>
                </a:lnTo>
                <a:lnTo>
                  <a:pt x="450850" y="216535"/>
                </a:lnTo>
                <a:lnTo>
                  <a:pt x="405764" y="199389"/>
                </a:lnTo>
                <a:lnTo>
                  <a:pt x="356235" y="190500"/>
                </a:lnTo>
                <a:lnTo>
                  <a:pt x="255269" y="181610"/>
                </a:lnTo>
                <a:lnTo>
                  <a:pt x="269239" y="168275"/>
                </a:lnTo>
                <a:lnTo>
                  <a:pt x="171450" y="168275"/>
                </a:lnTo>
                <a:lnTo>
                  <a:pt x="16509" y="140970"/>
                </a:lnTo>
                <a:close/>
                <a:moveTo>
                  <a:pt x="461644" y="238760"/>
                </a:moveTo>
                <a:lnTo>
                  <a:pt x="258444" y="238760"/>
                </a:lnTo>
                <a:lnTo>
                  <a:pt x="304800" y="250825"/>
                </a:lnTo>
                <a:lnTo>
                  <a:pt x="352425" y="260350"/>
                </a:lnTo>
                <a:lnTo>
                  <a:pt x="400050" y="264795"/>
                </a:lnTo>
                <a:lnTo>
                  <a:pt x="444500" y="259080"/>
                </a:lnTo>
                <a:lnTo>
                  <a:pt x="456564" y="252095"/>
                </a:lnTo>
                <a:lnTo>
                  <a:pt x="461644" y="239395"/>
                </a:lnTo>
                <a:lnTo>
                  <a:pt x="461644" y="238760"/>
                </a:lnTo>
                <a:close/>
                <a:moveTo>
                  <a:pt x="147955" y="44450"/>
                </a:moveTo>
                <a:lnTo>
                  <a:pt x="139700" y="45085"/>
                </a:lnTo>
                <a:lnTo>
                  <a:pt x="133984" y="50800"/>
                </a:lnTo>
                <a:lnTo>
                  <a:pt x="132715" y="59689"/>
                </a:lnTo>
                <a:lnTo>
                  <a:pt x="140334" y="87630"/>
                </a:lnTo>
                <a:lnTo>
                  <a:pt x="149859" y="114935"/>
                </a:lnTo>
                <a:lnTo>
                  <a:pt x="160019" y="142239"/>
                </a:lnTo>
                <a:lnTo>
                  <a:pt x="171450" y="168275"/>
                </a:lnTo>
                <a:lnTo>
                  <a:pt x="269239" y="168275"/>
                </a:lnTo>
                <a:lnTo>
                  <a:pt x="300989" y="137795"/>
                </a:lnTo>
                <a:lnTo>
                  <a:pt x="234314" y="137795"/>
                </a:lnTo>
                <a:lnTo>
                  <a:pt x="237489" y="119380"/>
                </a:lnTo>
                <a:lnTo>
                  <a:pt x="196215" y="119380"/>
                </a:lnTo>
                <a:lnTo>
                  <a:pt x="186690" y="101600"/>
                </a:lnTo>
                <a:lnTo>
                  <a:pt x="176530" y="83820"/>
                </a:lnTo>
                <a:lnTo>
                  <a:pt x="154940" y="49530"/>
                </a:lnTo>
                <a:lnTo>
                  <a:pt x="147955" y="44450"/>
                </a:lnTo>
                <a:close/>
                <a:moveTo>
                  <a:pt x="337185" y="59055"/>
                </a:moveTo>
                <a:lnTo>
                  <a:pt x="321944" y="64135"/>
                </a:lnTo>
                <a:lnTo>
                  <a:pt x="300355" y="82550"/>
                </a:lnTo>
                <a:lnTo>
                  <a:pt x="255905" y="119380"/>
                </a:lnTo>
                <a:lnTo>
                  <a:pt x="234314" y="137795"/>
                </a:lnTo>
                <a:lnTo>
                  <a:pt x="300989" y="137795"/>
                </a:lnTo>
                <a:lnTo>
                  <a:pt x="350519" y="91439"/>
                </a:lnTo>
                <a:lnTo>
                  <a:pt x="356869" y="77470"/>
                </a:lnTo>
                <a:lnTo>
                  <a:pt x="350519" y="65405"/>
                </a:lnTo>
                <a:lnTo>
                  <a:pt x="337185" y="59055"/>
                </a:lnTo>
                <a:close/>
                <a:moveTo>
                  <a:pt x="252730" y="0"/>
                </a:moveTo>
                <a:lnTo>
                  <a:pt x="238760" y="0"/>
                </a:lnTo>
                <a:lnTo>
                  <a:pt x="236855" y="4445"/>
                </a:lnTo>
                <a:lnTo>
                  <a:pt x="224155" y="32385"/>
                </a:lnTo>
                <a:lnTo>
                  <a:pt x="213994" y="60960"/>
                </a:lnTo>
                <a:lnTo>
                  <a:pt x="204469" y="90170"/>
                </a:lnTo>
                <a:lnTo>
                  <a:pt x="196215" y="119380"/>
                </a:lnTo>
                <a:lnTo>
                  <a:pt x="237489" y="119380"/>
                </a:lnTo>
                <a:lnTo>
                  <a:pt x="240664" y="106045"/>
                </a:lnTo>
                <a:lnTo>
                  <a:pt x="245744" y="73025"/>
                </a:lnTo>
                <a:lnTo>
                  <a:pt x="250189" y="40639"/>
                </a:lnTo>
                <a:lnTo>
                  <a:pt x="252730" y="8255"/>
                </a:lnTo>
                <a:lnTo>
                  <a:pt x="252730" y="0"/>
                </a:lnTo>
                <a:close/>
              </a:path>
            </a:pathLst>
          </a:custGeom>
          <a:solidFill>
            <a:srgbClr val="fffdf7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" name="bg object 26"/>
          <p:cNvSpPr/>
          <p:nvPr/>
        </p:nvSpPr>
        <p:spPr>
          <a:xfrm>
            <a:off x="5837400" y="8599320"/>
            <a:ext cx="342000" cy="687960"/>
          </a:xfrm>
          <a:custGeom>
            <a:avLst/>
            <a:gdLst/>
            <a:ahLst/>
            <a:rect l="l" t="t" r="r" b="b"/>
            <a:pathLst>
              <a:path w="342264" h="688340">
                <a:moveTo>
                  <a:pt x="202565" y="551814"/>
                </a:moveTo>
                <a:lnTo>
                  <a:pt x="166370" y="551814"/>
                </a:lnTo>
                <a:lnTo>
                  <a:pt x="165735" y="566419"/>
                </a:lnTo>
                <a:lnTo>
                  <a:pt x="165100" y="601979"/>
                </a:lnTo>
                <a:lnTo>
                  <a:pt x="165100" y="645794"/>
                </a:lnTo>
                <a:lnTo>
                  <a:pt x="167640" y="684529"/>
                </a:lnTo>
                <a:lnTo>
                  <a:pt x="180975" y="688339"/>
                </a:lnTo>
                <a:lnTo>
                  <a:pt x="196215" y="687704"/>
                </a:lnTo>
                <a:lnTo>
                  <a:pt x="210185" y="682624"/>
                </a:lnTo>
                <a:lnTo>
                  <a:pt x="220980" y="673099"/>
                </a:lnTo>
                <a:lnTo>
                  <a:pt x="219075" y="656589"/>
                </a:lnTo>
                <a:lnTo>
                  <a:pt x="213995" y="622299"/>
                </a:lnTo>
                <a:lnTo>
                  <a:pt x="211455" y="607694"/>
                </a:lnTo>
                <a:lnTo>
                  <a:pt x="208915" y="591819"/>
                </a:lnTo>
                <a:lnTo>
                  <a:pt x="203200" y="558164"/>
                </a:lnTo>
                <a:lnTo>
                  <a:pt x="202565" y="551814"/>
                </a:lnTo>
                <a:close/>
                <a:moveTo>
                  <a:pt x="307340" y="335279"/>
                </a:moveTo>
                <a:lnTo>
                  <a:pt x="149225" y="335279"/>
                </a:lnTo>
                <a:lnTo>
                  <a:pt x="75565" y="464184"/>
                </a:lnTo>
                <a:lnTo>
                  <a:pt x="24130" y="550544"/>
                </a:lnTo>
                <a:lnTo>
                  <a:pt x="0" y="591819"/>
                </a:lnTo>
                <a:lnTo>
                  <a:pt x="166370" y="551814"/>
                </a:lnTo>
                <a:lnTo>
                  <a:pt x="202565" y="551814"/>
                </a:lnTo>
                <a:lnTo>
                  <a:pt x="200660" y="541019"/>
                </a:lnTo>
                <a:lnTo>
                  <a:pt x="325120" y="541019"/>
                </a:lnTo>
                <a:lnTo>
                  <a:pt x="316865" y="529589"/>
                </a:lnTo>
                <a:lnTo>
                  <a:pt x="288925" y="491489"/>
                </a:lnTo>
                <a:lnTo>
                  <a:pt x="260350" y="452119"/>
                </a:lnTo>
                <a:lnTo>
                  <a:pt x="234315" y="412749"/>
                </a:lnTo>
                <a:lnTo>
                  <a:pt x="212090" y="375919"/>
                </a:lnTo>
                <a:lnTo>
                  <a:pt x="332105" y="375919"/>
                </a:lnTo>
                <a:lnTo>
                  <a:pt x="311785" y="342899"/>
                </a:lnTo>
                <a:lnTo>
                  <a:pt x="307340" y="335279"/>
                </a:lnTo>
                <a:close/>
                <a:moveTo>
                  <a:pt x="325120" y="541019"/>
                </a:moveTo>
                <a:lnTo>
                  <a:pt x="200660" y="541019"/>
                </a:lnTo>
                <a:lnTo>
                  <a:pt x="233045" y="550544"/>
                </a:lnTo>
                <a:lnTo>
                  <a:pt x="271145" y="559434"/>
                </a:lnTo>
                <a:lnTo>
                  <a:pt x="308610" y="564514"/>
                </a:lnTo>
                <a:lnTo>
                  <a:pt x="342265" y="564514"/>
                </a:lnTo>
                <a:lnTo>
                  <a:pt x="325120" y="541019"/>
                </a:lnTo>
                <a:close/>
                <a:moveTo>
                  <a:pt x="229235" y="183514"/>
                </a:moveTo>
                <a:lnTo>
                  <a:pt x="163195" y="183514"/>
                </a:lnTo>
                <a:lnTo>
                  <a:pt x="133350" y="227964"/>
                </a:lnTo>
                <a:lnTo>
                  <a:pt x="102870" y="272414"/>
                </a:lnTo>
                <a:lnTo>
                  <a:pt x="71120" y="316229"/>
                </a:lnTo>
                <a:lnTo>
                  <a:pt x="38100" y="358774"/>
                </a:lnTo>
                <a:lnTo>
                  <a:pt x="4445" y="400684"/>
                </a:lnTo>
                <a:lnTo>
                  <a:pt x="45720" y="389889"/>
                </a:lnTo>
                <a:lnTo>
                  <a:pt x="83820" y="374014"/>
                </a:lnTo>
                <a:lnTo>
                  <a:pt x="118745" y="355599"/>
                </a:lnTo>
                <a:lnTo>
                  <a:pt x="149225" y="335279"/>
                </a:lnTo>
                <a:lnTo>
                  <a:pt x="307340" y="335279"/>
                </a:lnTo>
                <a:lnTo>
                  <a:pt x="285115" y="296544"/>
                </a:lnTo>
                <a:lnTo>
                  <a:pt x="260350" y="249554"/>
                </a:lnTo>
                <a:lnTo>
                  <a:pt x="236855" y="201294"/>
                </a:lnTo>
                <a:lnTo>
                  <a:pt x="229235" y="183514"/>
                </a:lnTo>
                <a:close/>
                <a:moveTo>
                  <a:pt x="332105" y="375919"/>
                </a:moveTo>
                <a:lnTo>
                  <a:pt x="212090" y="375919"/>
                </a:lnTo>
                <a:lnTo>
                  <a:pt x="245110" y="380999"/>
                </a:lnTo>
                <a:lnTo>
                  <a:pt x="276860" y="384809"/>
                </a:lnTo>
                <a:lnTo>
                  <a:pt x="340360" y="388619"/>
                </a:lnTo>
                <a:lnTo>
                  <a:pt x="332105" y="375919"/>
                </a:lnTo>
                <a:close/>
                <a:moveTo>
                  <a:pt x="192405" y="0"/>
                </a:moveTo>
                <a:lnTo>
                  <a:pt x="192405" y="634"/>
                </a:lnTo>
                <a:lnTo>
                  <a:pt x="163830" y="34924"/>
                </a:lnTo>
                <a:lnTo>
                  <a:pt x="127635" y="74929"/>
                </a:lnTo>
                <a:lnTo>
                  <a:pt x="87630" y="116839"/>
                </a:lnTo>
                <a:lnTo>
                  <a:pt x="48895" y="154939"/>
                </a:lnTo>
                <a:lnTo>
                  <a:pt x="15875" y="183514"/>
                </a:lnTo>
                <a:lnTo>
                  <a:pt x="52705" y="188594"/>
                </a:lnTo>
                <a:lnTo>
                  <a:pt x="89535" y="190499"/>
                </a:lnTo>
                <a:lnTo>
                  <a:pt x="126365" y="188594"/>
                </a:lnTo>
                <a:lnTo>
                  <a:pt x="163195" y="183514"/>
                </a:lnTo>
                <a:lnTo>
                  <a:pt x="229235" y="183514"/>
                </a:lnTo>
                <a:lnTo>
                  <a:pt x="215900" y="152399"/>
                </a:lnTo>
                <a:lnTo>
                  <a:pt x="306070" y="152399"/>
                </a:lnTo>
                <a:lnTo>
                  <a:pt x="292100" y="140334"/>
                </a:lnTo>
                <a:lnTo>
                  <a:pt x="252095" y="98424"/>
                </a:lnTo>
                <a:lnTo>
                  <a:pt x="218440" y="51434"/>
                </a:lnTo>
                <a:lnTo>
                  <a:pt x="204470" y="26034"/>
                </a:lnTo>
                <a:lnTo>
                  <a:pt x="192405" y="0"/>
                </a:lnTo>
                <a:close/>
                <a:moveTo>
                  <a:pt x="306070" y="152399"/>
                </a:moveTo>
                <a:lnTo>
                  <a:pt x="215900" y="152399"/>
                </a:lnTo>
                <a:lnTo>
                  <a:pt x="245745" y="161924"/>
                </a:lnTo>
                <a:lnTo>
                  <a:pt x="276225" y="168909"/>
                </a:lnTo>
                <a:lnTo>
                  <a:pt x="306705" y="173354"/>
                </a:lnTo>
                <a:lnTo>
                  <a:pt x="337820" y="175894"/>
                </a:lnTo>
                <a:lnTo>
                  <a:pt x="314325" y="158749"/>
                </a:lnTo>
                <a:lnTo>
                  <a:pt x="306070" y="152399"/>
                </a:lnTo>
                <a:close/>
              </a:path>
            </a:pathLst>
          </a:custGeom>
          <a:solidFill>
            <a:srgbClr val="5c6e69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" name="bg object 27"/>
          <p:cNvSpPr/>
          <p:nvPr/>
        </p:nvSpPr>
        <p:spPr>
          <a:xfrm>
            <a:off x="5009040" y="6068160"/>
            <a:ext cx="380160" cy="781920"/>
          </a:xfrm>
          <a:custGeom>
            <a:avLst/>
            <a:gdLst/>
            <a:ahLst/>
            <a:rect l="l" t="t" r="r" b="b"/>
            <a:pathLst>
              <a:path w="380364" h="782320">
                <a:moveTo>
                  <a:pt x="225425" y="627379"/>
                </a:moveTo>
                <a:lnTo>
                  <a:pt x="185420" y="627379"/>
                </a:lnTo>
                <a:lnTo>
                  <a:pt x="184785" y="643889"/>
                </a:lnTo>
                <a:lnTo>
                  <a:pt x="184150" y="684529"/>
                </a:lnTo>
                <a:lnTo>
                  <a:pt x="184150" y="734695"/>
                </a:lnTo>
                <a:lnTo>
                  <a:pt x="186690" y="778510"/>
                </a:lnTo>
                <a:lnTo>
                  <a:pt x="201930" y="782320"/>
                </a:lnTo>
                <a:lnTo>
                  <a:pt x="218440" y="782320"/>
                </a:lnTo>
                <a:lnTo>
                  <a:pt x="233680" y="776604"/>
                </a:lnTo>
                <a:lnTo>
                  <a:pt x="245745" y="765175"/>
                </a:lnTo>
                <a:lnTo>
                  <a:pt x="243840" y="746760"/>
                </a:lnTo>
                <a:lnTo>
                  <a:pt x="241300" y="727075"/>
                </a:lnTo>
                <a:lnTo>
                  <a:pt x="238125" y="708025"/>
                </a:lnTo>
                <a:lnTo>
                  <a:pt x="235585" y="690879"/>
                </a:lnTo>
                <a:lnTo>
                  <a:pt x="233045" y="672464"/>
                </a:lnTo>
                <a:lnTo>
                  <a:pt x="226695" y="634364"/>
                </a:lnTo>
                <a:lnTo>
                  <a:pt x="225425" y="627379"/>
                </a:lnTo>
                <a:close/>
                <a:moveTo>
                  <a:pt x="342265" y="381000"/>
                </a:moveTo>
                <a:lnTo>
                  <a:pt x="166370" y="381000"/>
                </a:lnTo>
                <a:lnTo>
                  <a:pt x="144145" y="421639"/>
                </a:lnTo>
                <a:lnTo>
                  <a:pt x="120650" y="463550"/>
                </a:lnTo>
                <a:lnTo>
                  <a:pt x="96520" y="506095"/>
                </a:lnTo>
                <a:lnTo>
                  <a:pt x="71755" y="549275"/>
                </a:lnTo>
                <a:lnTo>
                  <a:pt x="47625" y="591820"/>
                </a:lnTo>
                <a:lnTo>
                  <a:pt x="17780" y="641985"/>
                </a:lnTo>
                <a:lnTo>
                  <a:pt x="0" y="672464"/>
                </a:lnTo>
                <a:lnTo>
                  <a:pt x="185420" y="627379"/>
                </a:lnTo>
                <a:lnTo>
                  <a:pt x="225425" y="627379"/>
                </a:lnTo>
                <a:lnTo>
                  <a:pt x="223520" y="615314"/>
                </a:lnTo>
                <a:lnTo>
                  <a:pt x="361950" y="615314"/>
                </a:lnTo>
                <a:lnTo>
                  <a:pt x="353060" y="602614"/>
                </a:lnTo>
                <a:lnTo>
                  <a:pt x="321945" y="558800"/>
                </a:lnTo>
                <a:lnTo>
                  <a:pt x="290195" y="513714"/>
                </a:lnTo>
                <a:lnTo>
                  <a:pt x="260985" y="469264"/>
                </a:lnTo>
                <a:lnTo>
                  <a:pt x="236220" y="427354"/>
                </a:lnTo>
                <a:lnTo>
                  <a:pt x="369570" y="427354"/>
                </a:lnTo>
                <a:lnTo>
                  <a:pt x="352425" y="398779"/>
                </a:lnTo>
                <a:lnTo>
                  <a:pt x="342265" y="381000"/>
                </a:lnTo>
                <a:close/>
                <a:moveTo>
                  <a:pt x="361950" y="615314"/>
                </a:moveTo>
                <a:lnTo>
                  <a:pt x="223520" y="615314"/>
                </a:lnTo>
                <a:lnTo>
                  <a:pt x="259715" y="626110"/>
                </a:lnTo>
                <a:lnTo>
                  <a:pt x="301625" y="635635"/>
                </a:lnTo>
                <a:lnTo>
                  <a:pt x="343535" y="641985"/>
                </a:lnTo>
                <a:lnTo>
                  <a:pt x="380365" y="642620"/>
                </a:lnTo>
                <a:lnTo>
                  <a:pt x="361950" y="615314"/>
                </a:lnTo>
                <a:close/>
                <a:moveTo>
                  <a:pt x="255270" y="208914"/>
                </a:moveTo>
                <a:lnTo>
                  <a:pt x="182245" y="208914"/>
                </a:lnTo>
                <a:lnTo>
                  <a:pt x="154305" y="251460"/>
                </a:lnTo>
                <a:lnTo>
                  <a:pt x="126365" y="293370"/>
                </a:lnTo>
                <a:lnTo>
                  <a:pt x="97155" y="334645"/>
                </a:lnTo>
                <a:lnTo>
                  <a:pt x="67310" y="375920"/>
                </a:lnTo>
                <a:lnTo>
                  <a:pt x="36830" y="415925"/>
                </a:lnTo>
                <a:lnTo>
                  <a:pt x="5715" y="455929"/>
                </a:lnTo>
                <a:lnTo>
                  <a:pt x="50800" y="443229"/>
                </a:lnTo>
                <a:lnTo>
                  <a:pt x="93980" y="425450"/>
                </a:lnTo>
                <a:lnTo>
                  <a:pt x="132715" y="403860"/>
                </a:lnTo>
                <a:lnTo>
                  <a:pt x="166370" y="381000"/>
                </a:lnTo>
                <a:lnTo>
                  <a:pt x="342265" y="381000"/>
                </a:lnTo>
                <a:lnTo>
                  <a:pt x="327025" y="354964"/>
                </a:lnTo>
                <a:lnTo>
                  <a:pt x="303530" y="310514"/>
                </a:lnTo>
                <a:lnTo>
                  <a:pt x="280670" y="265429"/>
                </a:lnTo>
                <a:lnTo>
                  <a:pt x="259715" y="219710"/>
                </a:lnTo>
                <a:lnTo>
                  <a:pt x="255270" y="208914"/>
                </a:lnTo>
                <a:close/>
                <a:moveTo>
                  <a:pt x="369570" y="427354"/>
                </a:moveTo>
                <a:lnTo>
                  <a:pt x="236220" y="427354"/>
                </a:lnTo>
                <a:lnTo>
                  <a:pt x="272415" y="433704"/>
                </a:lnTo>
                <a:lnTo>
                  <a:pt x="307975" y="437514"/>
                </a:lnTo>
                <a:lnTo>
                  <a:pt x="343535" y="440054"/>
                </a:lnTo>
                <a:lnTo>
                  <a:pt x="378460" y="441960"/>
                </a:lnTo>
                <a:lnTo>
                  <a:pt x="369570" y="427354"/>
                </a:lnTo>
                <a:close/>
                <a:moveTo>
                  <a:pt x="213995" y="0"/>
                </a:moveTo>
                <a:lnTo>
                  <a:pt x="213995" y="1270"/>
                </a:lnTo>
                <a:lnTo>
                  <a:pt x="188595" y="32385"/>
                </a:lnTo>
                <a:lnTo>
                  <a:pt x="156210" y="69850"/>
                </a:lnTo>
                <a:lnTo>
                  <a:pt x="120015" y="109220"/>
                </a:lnTo>
                <a:lnTo>
                  <a:pt x="83185" y="147954"/>
                </a:lnTo>
                <a:lnTo>
                  <a:pt x="48260" y="182879"/>
                </a:lnTo>
                <a:lnTo>
                  <a:pt x="17780" y="208914"/>
                </a:lnTo>
                <a:lnTo>
                  <a:pt x="59055" y="215264"/>
                </a:lnTo>
                <a:lnTo>
                  <a:pt x="100330" y="216535"/>
                </a:lnTo>
                <a:lnTo>
                  <a:pt x="140970" y="214629"/>
                </a:lnTo>
                <a:lnTo>
                  <a:pt x="182245" y="208914"/>
                </a:lnTo>
                <a:lnTo>
                  <a:pt x="255270" y="208914"/>
                </a:lnTo>
                <a:lnTo>
                  <a:pt x="240030" y="173354"/>
                </a:lnTo>
                <a:lnTo>
                  <a:pt x="340995" y="173354"/>
                </a:lnTo>
                <a:lnTo>
                  <a:pt x="325120" y="160020"/>
                </a:lnTo>
                <a:lnTo>
                  <a:pt x="280670" y="112395"/>
                </a:lnTo>
                <a:lnTo>
                  <a:pt x="243205" y="59054"/>
                </a:lnTo>
                <a:lnTo>
                  <a:pt x="227330" y="29845"/>
                </a:lnTo>
                <a:lnTo>
                  <a:pt x="213995" y="0"/>
                </a:lnTo>
                <a:close/>
                <a:moveTo>
                  <a:pt x="340995" y="173354"/>
                </a:moveTo>
                <a:lnTo>
                  <a:pt x="240030" y="173354"/>
                </a:lnTo>
                <a:lnTo>
                  <a:pt x="273050" y="184150"/>
                </a:lnTo>
                <a:lnTo>
                  <a:pt x="307340" y="192404"/>
                </a:lnTo>
                <a:lnTo>
                  <a:pt x="341630" y="197485"/>
                </a:lnTo>
                <a:lnTo>
                  <a:pt x="375920" y="200025"/>
                </a:lnTo>
                <a:lnTo>
                  <a:pt x="349885" y="180975"/>
                </a:lnTo>
                <a:lnTo>
                  <a:pt x="340995" y="173354"/>
                </a:lnTo>
                <a:close/>
              </a:path>
            </a:pathLst>
          </a:custGeom>
          <a:solidFill>
            <a:srgbClr val="1c7a8b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" name="bg object 28"/>
          <p:cNvSpPr/>
          <p:nvPr/>
        </p:nvSpPr>
        <p:spPr>
          <a:xfrm>
            <a:off x="1161360" y="6448320"/>
            <a:ext cx="860040" cy="1345680"/>
          </a:xfrm>
          <a:custGeom>
            <a:avLst/>
            <a:gdLst/>
            <a:ahLst/>
            <a:rect l="l" t="t" r="r" b="b"/>
            <a:pathLst>
              <a:path w="860425" h="1346200">
                <a:moveTo>
                  <a:pt x="145415" y="1333500"/>
                </a:moveTo>
                <a:lnTo>
                  <a:pt x="92709" y="1333500"/>
                </a:lnTo>
                <a:lnTo>
                  <a:pt x="118109" y="1346200"/>
                </a:lnTo>
                <a:lnTo>
                  <a:pt x="145415" y="1333500"/>
                </a:lnTo>
                <a:close/>
                <a:moveTo>
                  <a:pt x="462915" y="0"/>
                </a:moveTo>
                <a:lnTo>
                  <a:pt x="415290" y="0"/>
                </a:lnTo>
                <a:lnTo>
                  <a:pt x="384175" y="25400"/>
                </a:lnTo>
                <a:lnTo>
                  <a:pt x="356869" y="63500"/>
                </a:lnTo>
                <a:lnTo>
                  <a:pt x="333375" y="88900"/>
                </a:lnTo>
                <a:lnTo>
                  <a:pt x="329565" y="101600"/>
                </a:lnTo>
                <a:lnTo>
                  <a:pt x="323215" y="101600"/>
                </a:lnTo>
                <a:lnTo>
                  <a:pt x="313054" y="114300"/>
                </a:lnTo>
                <a:lnTo>
                  <a:pt x="304165" y="127000"/>
                </a:lnTo>
                <a:lnTo>
                  <a:pt x="295909" y="139700"/>
                </a:lnTo>
                <a:lnTo>
                  <a:pt x="288925" y="152400"/>
                </a:lnTo>
                <a:lnTo>
                  <a:pt x="261619" y="190500"/>
                </a:lnTo>
                <a:lnTo>
                  <a:pt x="209550" y="266700"/>
                </a:lnTo>
                <a:lnTo>
                  <a:pt x="160019" y="342900"/>
                </a:lnTo>
                <a:lnTo>
                  <a:pt x="140969" y="381000"/>
                </a:lnTo>
                <a:lnTo>
                  <a:pt x="121284" y="406400"/>
                </a:lnTo>
                <a:lnTo>
                  <a:pt x="101600" y="444500"/>
                </a:lnTo>
                <a:lnTo>
                  <a:pt x="80644" y="469900"/>
                </a:lnTo>
                <a:lnTo>
                  <a:pt x="60325" y="495300"/>
                </a:lnTo>
                <a:lnTo>
                  <a:pt x="39369" y="520700"/>
                </a:lnTo>
                <a:lnTo>
                  <a:pt x="19684" y="558800"/>
                </a:lnTo>
                <a:lnTo>
                  <a:pt x="2540" y="584200"/>
                </a:lnTo>
                <a:lnTo>
                  <a:pt x="0" y="609600"/>
                </a:lnTo>
                <a:lnTo>
                  <a:pt x="24129" y="622300"/>
                </a:lnTo>
                <a:lnTo>
                  <a:pt x="59054" y="635000"/>
                </a:lnTo>
                <a:lnTo>
                  <a:pt x="90804" y="635000"/>
                </a:lnTo>
                <a:lnTo>
                  <a:pt x="81279" y="889000"/>
                </a:lnTo>
                <a:lnTo>
                  <a:pt x="78740" y="939800"/>
                </a:lnTo>
                <a:lnTo>
                  <a:pt x="73659" y="1016000"/>
                </a:lnTo>
                <a:lnTo>
                  <a:pt x="71754" y="1054100"/>
                </a:lnTo>
                <a:lnTo>
                  <a:pt x="73025" y="1130300"/>
                </a:lnTo>
                <a:lnTo>
                  <a:pt x="73025" y="1155700"/>
                </a:lnTo>
                <a:lnTo>
                  <a:pt x="72390" y="1181100"/>
                </a:lnTo>
                <a:lnTo>
                  <a:pt x="73659" y="1206500"/>
                </a:lnTo>
                <a:lnTo>
                  <a:pt x="76200" y="1231900"/>
                </a:lnTo>
                <a:lnTo>
                  <a:pt x="79375" y="1295400"/>
                </a:lnTo>
                <a:lnTo>
                  <a:pt x="79375" y="1333500"/>
                </a:lnTo>
                <a:lnTo>
                  <a:pt x="374015" y="1333500"/>
                </a:lnTo>
                <a:lnTo>
                  <a:pt x="374650" y="1320800"/>
                </a:lnTo>
                <a:lnTo>
                  <a:pt x="377825" y="1308100"/>
                </a:lnTo>
                <a:lnTo>
                  <a:pt x="379729" y="1282700"/>
                </a:lnTo>
                <a:lnTo>
                  <a:pt x="382904" y="1219200"/>
                </a:lnTo>
                <a:lnTo>
                  <a:pt x="384175" y="1206500"/>
                </a:lnTo>
                <a:lnTo>
                  <a:pt x="384809" y="1193800"/>
                </a:lnTo>
                <a:lnTo>
                  <a:pt x="386079" y="1181100"/>
                </a:lnTo>
                <a:lnTo>
                  <a:pt x="393065" y="1168400"/>
                </a:lnTo>
                <a:lnTo>
                  <a:pt x="203834" y="1168400"/>
                </a:lnTo>
                <a:lnTo>
                  <a:pt x="202565" y="1155700"/>
                </a:lnTo>
                <a:lnTo>
                  <a:pt x="201929" y="1143000"/>
                </a:lnTo>
                <a:lnTo>
                  <a:pt x="200659" y="1143000"/>
                </a:lnTo>
                <a:lnTo>
                  <a:pt x="200659" y="1130300"/>
                </a:lnTo>
                <a:lnTo>
                  <a:pt x="201929" y="1117600"/>
                </a:lnTo>
                <a:lnTo>
                  <a:pt x="203200" y="1092200"/>
                </a:lnTo>
                <a:lnTo>
                  <a:pt x="204469" y="1079500"/>
                </a:lnTo>
                <a:lnTo>
                  <a:pt x="206375" y="1066800"/>
                </a:lnTo>
                <a:lnTo>
                  <a:pt x="211454" y="1054100"/>
                </a:lnTo>
                <a:lnTo>
                  <a:pt x="223519" y="1054100"/>
                </a:lnTo>
                <a:lnTo>
                  <a:pt x="237490" y="1041400"/>
                </a:lnTo>
                <a:lnTo>
                  <a:pt x="754379" y="1041400"/>
                </a:lnTo>
                <a:lnTo>
                  <a:pt x="754379" y="1003300"/>
                </a:lnTo>
                <a:lnTo>
                  <a:pt x="753745" y="952500"/>
                </a:lnTo>
                <a:lnTo>
                  <a:pt x="753745" y="939800"/>
                </a:lnTo>
                <a:lnTo>
                  <a:pt x="235584" y="939800"/>
                </a:lnTo>
                <a:lnTo>
                  <a:pt x="222884" y="927100"/>
                </a:lnTo>
                <a:lnTo>
                  <a:pt x="205104" y="927100"/>
                </a:lnTo>
                <a:lnTo>
                  <a:pt x="206375" y="901700"/>
                </a:lnTo>
                <a:lnTo>
                  <a:pt x="208279" y="876300"/>
                </a:lnTo>
                <a:lnTo>
                  <a:pt x="208915" y="876300"/>
                </a:lnTo>
                <a:lnTo>
                  <a:pt x="211454" y="825500"/>
                </a:lnTo>
                <a:lnTo>
                  <a:pt x="212090" y="825500"/>
                </a:lnTo>
                <a:lnTo>
                  <a:pt x="212090" y="812800"/>
                </a:lnTo>
                <a:lnTo>
                  <a:pt x="211454" y="812800"/>
                </a:lnTo>
                <a:lnTo>
                  <a:pt x="209550" y="800100"/>
                </a:lnTo>
                <a:lnTo>
                  <a:pt x="548004" y="800100"/>
                </a:lnTo>
                <a:lnTo>
                  <a:pt x="548004" y="762000"/>
                </a:lnTo>
                <a:lnTo>
                  <a:pt x="616585" y="762000"/>
                </a:lnTo>
                <a:lnTo>
                  <a:pt x="617220" y="749300"/>
                </a:lnTo>
                <a:lnTo>
                  <a:pt x="755015" y="749300"/>
                </a:lnTo>
                <a:lnTo>
                  <a:pt x="755015" y="736600"/>
                </a:lnTo>
                <a:lnTo>
                  <a:pt x="754379" y="698500"/>
                </a:lnTo>
                <a:lnTo>
                  <a:pt x="754379" y="647700"/>
                </a:lnTo>
                <a:lnTo>
                  <a:pt x="840740" y="647700"/>
                </a:lnTo>
                <a:lnTo>
                  <a:pt x="854074" y="635000"/>
                </a:lnTo>
                <a:lnTo>
                  <a:pt x="860424" y="622300"/>
                </a:lnTo>
                <a:lnTo>
                  <a:pt x="856615" y="609600"/>
                </a:lnTo>
                <a:lnTo>
                  <a:pt x="845820" y="596900"/>
                </a:lnTo>
                <a:lnTo>
                  <a:pt x="833120" y="571500"/>
                </a:lnTo>
                <a:lnTo>
                  <a:pt x="821690" y="558800"/>
                </a:lnTo>
                <a:lnTo>
                  <a:pt x="801370" y="533400"/>
                </a:lnTo>
                <a:lnTo>
                  <a:pt x="764540" y="457200"/>
                </a:lnTo>
                <a:lnTo>
                  <a:pt x="746760" y="431800"/>
                </a:lnTo>
                <a:lnTo>
                  <a:pt x="697229" y="330200"/>
                </a:lnTo>
                <a:lnTo>
                  <a:pt x="671829" y="292100"/>
                </a:lnTo>
                <a:lnTo>
                  <a:pt x="645795" y="241300"/>
                </a:lnTo>
                <a:lnTo>
                  <a:pt x="618490" y="203200"/>
                </a:lnTo>
                <a:lnTo>
                  <a:pt x="590549" y="165100"/>
                </a:lnTo>
                <a:lnTo>
                  <a:pt x="560704" y="114300"/>
                </a:lnTo>
                <a:lnTo>
                  <a:pt x="529590" y="76200"/>
                </a:lnTo>
                <a:lnTo>
                  <a:pt x="497204" y="38100"/>
                </a:lnTo>
                <a:lnTo>
                  <a:pt x="462915" y="0"/>
                </a:lnTo>
                <a:close/>
                <a:moveTo>
                  <a:pt x="742949" y="1320800"/>
                </a:moveTo>
                <a:lnTo>
                  <a:pt x="587374" y="1320800"/>
                </a:lnTo>
                <a:lnTo>
                  <a:pt x="636270" y="1333500"/>
                </a:lnTo>
                <a:lnTo>
                  <a:pt x="741679" y="1333500"/>
                </a:lnTo>
                <a:lnTo>
                  <a:pt x="742949" y="1320800"/>
                </a:lnTo>
                <a:close/>
                <a:moveTo>
                  <a:pt x="752474" y="1117600"/>
                </a:moveTo>
                <a:lnTo>
                  <a:pt x="456565" y="1117600"/>
                </a:lnTo>
                <a:lnTo>
                  <a:pt x="476249" y="1155700"/>
                </a:lnTo>
                <a:lnTo>
                  <a:pt x="481329" y="1193800"/>
                </a:lnTo>
                <a:lnTo>
                  <a:pt x="481965" y="1231900"/>
                </a:lnTo>
                <a:lnTo>
                  <a:pt x="481329" y="1270000"/>
                </a:lnTo>
                <a:lnTo>
                  <a:pt x="479424" y="1308100"/>
                </a:lnTo>
                <a:lnTo>
                  <a:pt x="479424" y="1320800"/>
                </a:lnTo>
                <a:lnTo>
                  <a:pt x="748665" y="1320800"/>
                </a:lnTo>
                <a:lnTo>
                  <a:pt x="748665" y="1257300"/>
                </a:lnTo>
                <a:lnTo>
                  <a:pt x="749299" y="1206500"/>
                </a:lnTo>
                <a:lnTo>
                  <a:pt x="751204" y="1155700"/>
                </a:lnTo>
                <a:lnTo>
                  <a:pt x="752474" y="1117600"/>
                </a:lnTo>
                <a:close/>
                <a:moveTo>
                  <a:pt x="754379" y="1041400"/>
                </a:moveTo>
                <a:lnTo>
                  <a:pt x="262254" y="1041400"/>
                </a:lnTo>
                <a:lnTo>
                  <a:pt x="266065" y="1054100"/>
                </a:lnTo>
                <a:lnTo>
                  <a:pt x="266700" y="1054100"/>
                </a:lnTo>
                <a:lnTo>
                  <a:pt x="266700" y="1104900"/>
                </a:lnTo>
                <a:lnTo>
                  <a:pt x="265429" y="1117600"/>
                </a:lnTo>
                <a:lnTo>
                  <a:pt x="264794" y="1130300"/>
                </a:lnTo>
                <a:lnTo>
                  <a:pt x="264794" y="1155700"/>
                </a:lnTo>
                <a:lnTo>
                  <a:pt x="265429" y="1168400"/>
                </a:lnTo>
                <a:lnTo>
                  <a:pt x="393065" y="1168400"/>
                </a:lnTo>
                <a:lnTo>
                  <a:pt x="400050" y="1155700"/>
                </a:lnTo>
                <a:lnTo>
                  <a:pt x="427354" y="1130300"/>
                </a:lnTo>
                <a:lnTo>
                  <a:pt x="456565" y="1117600"/>
                </a:lnTo>
                <a:lnTo>
                  <a:pt x="752474" y="1117600"/>
                </a:lnTo>
                <a:lnTo>
                  <a:pt x="752474" y="1104900"/>
                </a:lnTo>
                <a:lnTo>
                  <a:pt x="753745" y="1054100"/>
                </a:lnTo>
                <a:lnTo>
                  <a:pt x="754379" y="1041400"/>
                </a:lnTo>
                <a:close/>
                <a:moveTo>
                  <a:pt x="548004" y="800100"/>
                </a:moveTo>
                <a:lnTo>
                  <a:pt x="258444" y="800100"/>
                </a:lnTo>
                <a:lnTo>
                  <a:pt x="270509" y="812800"/>
                </a:lnTo>
                <a:lnTo>
                  <a:pt x="282575" y="812800"/>
                </a:lnTo>
                <a:lnTo>
                  <a:pt x="281304" y="838200"/>
                </a:lnTo>
                <a:lnTo>
                  <a:pt x="279400" y="863600"/>
                </a:lnTo>
                <a:lnTo>
                  <a:pt x="276859" y="889000"/>
                </a:lnTo>
                <a:lnTo>
                  <a:pt x="274319" y="927100"/>
                </a:lnTo>
                <a:lnTo>
                  <a:pt x="273684" y="927100"/>
                </a:lnTo>
                <a:lnTo>
                  <a:pt x="273684" y="939800"/>
                </a:lnTo>
                <a:lnTo>
                  <a:pt x="753745" y="939800"/>
                </a:lnTo>
                <a:lnTo>
                  <a:pt x="754379" y="914400"/>
                </a:lnTo>
                <a:lnTo>
                  <a:pt x="546099" y="914400"/>
                </a:lnTo>
                <a:lnTo>
                  <a:pt x="548640" y="901700"/>
                </a:lnTo>
                <a:lnTo>
                  <a:pt x="548640" y="863600"/>
                </a:lnTo>
                <a:lnTo>
                  <a:pt x="548004" y="838200"/>
                </a:lnTo>
                <a:lnTo>
                  <a:pt x="548004" y="800100"/>
                </a:lnTo>
                <a:close/>
                <a:moveTo>
                  <a:pt x="755015" y="749300"/>
                </a:moveTo>
                <a:lnTo>
                  <a:pt x="617220" y="749300"/>
                </a:lnTo>
                <a:lnTo>
                  <a:pt x="617220" y="800100"/>
                </a:lnTo>
                <a:lnTo>
                  <a:pt x="615315" y="825500"/>
                </a:lnTo>
                <a:lnTo>
                  <a:pt x="614045" y="850900"/>
                </a:lnTo>
                <a:lnTo>
                  <a:pt x="613410" y="889000"/>
                </a:lnTo>
                <a:lnTo>
                  <a:pt x="613410" y="914400"/>
                </a:lnTo>
                <a:lnTo>
                  <a:pt x="754379" y="914400"/>
                </a:lnTo>
                <a:lnTo>
                  <a:pt x="755015" y="889000"/>
                </a:lnTo>
                <a:lnTo>
                  <a:pt x="755649" y="838200"/>
                </a:lnTo>
                <a:lnTo>
                  <a:pt x="755649" y="787400"/>
                </a:lnTo>
                <a:lnTo>
                  <a:pt x="755015" y="749300"/>
                </a:lnTo>
                <a:close/>
              </a:path>
            </a:pathLst>
          </a:custGeom>
          <a:solidFill>
            <a:srgbClr val="d04123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" name="bg object 29"/>
          <p:cNvSpPr/>
          <p:nvPr/>
        </p:nvSpPr>
        <p:spPr>
          <a:xfrm>
            <a:off x="2118960" y="6908040"/>
            <a:ext cx="977040" cy="987840"/>
          </a:xfrm>
          <a:custGeom>
            <a:avLst/>
            <a:gdLst/>
            <a:ahLst/>
            <a:rect l="l" t="t" r="r" b="b"/>
            <a:pathLst>
              <a:path w="977264" h="988059">
                <a:moveTo>
                  <a:pt x="457200" y="0"/>
                </a:moveTo>
                <a:lnTo>
                  <a:pt x="454025" y="0"/>
                </a:lnTo>
                <a:lnTo>
                  <a:pt x="448944" y="2540"/>
                </a:lnTo>
                <a:lnTo>
                  <a:pt x="447040" y="2540"/>
                </a:lnTo>
                <a:lnTo>
                  <a:pt x="421640" y="33020"/>
                </a:lnTo>
                <a:lnTo>
                  <a:pt x="366394" y="91440"/>
                </a:lnTo>
                <a:lnTo>
                  <a:pt x="340994" y="123190"/>
                </a:lnTo>
                <a:lnTo>
                  <a:pt x="313055" y="160020"/>
                </a:lnTo>
                <a:lnTo>
                  <a:pt x="285750" y="196850"/>
                </a:lnTo>
                <a:lnTo>
                  <a:pt x="257175" y="233680"/>
                </a:lnTo>
                <a:lnTo>
                  <a:pt x="227330" y="269240"/>
                </a:lnTo>
                <a:lnTo>
                  <a:pt x="193675" y="306070"/>
                </a:lnTo>
                <a:lnTo>
                  <a:pt x="92075" y="414020"/>
                </a:lnTo>
                <a:lnTo>
                  <a:pt x="67310" y="441960"/>
                </a:lnTo>
                <a:lnTo>
                  <a:pt x="43815" y="471170"/>
                </a:lnTo>
                <a:lnTo>
                  <a:pt x="21590" y="500380"/>
                </a:lnTo>
                <a:lnTo>
                  <a:pt x="0" y="530860"/>
                </a:lnTo>
                <a:lnTo>
                  <a:pt x="5715" y="537210"/>
                </a:lnTo>
                <a:lnTo>
                  <a:pt x="13335" y="539750"/>
                </a:lnTo>
                <a:lnTo>
                  <a:pt x="22225" y="539750"/>
                </a:lnTo>
                <a:lnTo>
                  <a:pt x="121919" y="542290"/>
                </a:lnTo>
                <a:lnTo>
                  <a:pt x="121919" y="547370"/>
                </a:lnTo>
                <a:lnTo>
                  <a:pt x="121285" y="551180"/>
                </a:lnTo>
                <a:lnTo>
                  <a:pt x="121285" y="556260"/>
                </a:lnTo>
                <a:lnTo>
                  <a:pt x="128905" y="570230"/>
                </a:lnTo>
                <a:lnTo>
                  <a:pt x="132715" y="585470"/>
                </a:lnTo>
                <a:lnTo>
                  <a:pt x="133985" y="600710"/>
                </a:lnTo>
                <a:lnTo>
                  <a:pt x="134067" y="647700"/>
                </a:lnTo>
                <a:lnTo>
                  <a:pt x="135890" y="675640"/>
                </a:lnTo>
                <a:lnTo>
                  <a:pt x="142240" y="735330"/>
                </a:lnTo>
                <a:lnTo>
                  <a:pt x="147319" y="786130"/>
                </a:lnTo>
                <a:lnTo>
                  <a:pt x="151130" y="834390"/>
                </a:lnTo>
                <a:lnTo>
                  <a:pt x="156210" y="886460"/>
                </a:lnTo>
                <a:lnTo>
                  <a:pt x="161290" y="937260"/>
                </a:lnTo>
                <a:lnTo>
                  <a:pt x="168275" y="988060"/>
                </a:lnTo>
                <a:lnTo>
                  <a:pt x="218440" y="986790"/>
                </a:lnTo>
                <a:lnTo>
                  <a:pt x="840105" y="986790"/>
                </a:lnTo>
                <a:lnTo>
                  <a:pt x="842644" y="984250"/>
                </a:lnTo>
                <a:lnTo>
                  <a:pt x="846455" y="979170"/>
                </a:lnTo>
                <a:lnTo>
                  <a:pt x="847725" y="972820"/>
                </a:lnTo>
                <a:lnTo>
                  <a:pt x="847725" y="970280"/>
                </a:lnTo>
                <a:lnTo>
                  <a:pt x="859790" y="927100"/>
                </a:lnTo>
                <a:lnTo>
                  <a:pt x="861694" y="896620"/>
                </a:lnTo>
                <a:lnTo>
                  <a:pt x="273685" y="896620"/>
                </a:lnTo>
                <a:lnTo>
                  <a:pt x="259715" y="895350"/>
                </a:lnTo>
                <a:lnTo>
                  <a:pt x="245110" y="891540"/>
                </a:lnTo>
                <a:lnTo>
                  <a:pt x="243205" y="891540"/>
                </a:lnTo>
                <a:lnTo>
                  <a:pt x="240665" y="863600"/>
                </a:lnTo>
                <a:lnTo>
                  <a:pt x="240030" y="849630"/>
                </a:lnTo>
                <a:lnTo>
                  <a:pt x="239394" y="839470"/>
                </a:lnTo>
                <a:lnTo>
                  <a:pt x="239447" y="820420"/>
                </a:lnTo>
                <a:lnTo>
                  <a:pt x="240030" y="806450"/>
                </a:lnTo>
                <a:lnTo>
                  <a:pt x="241300" y="791210"/>
                </a:lnTo>
                <a:lnTo>
                  <a:pt x="241935" y="777240"/>
                </a:lnTo>
                <a:lnTo>
                  <a:pt x="856615" y="777240"/>
                </a:lnTo>
                <a:lnTo>
                  <a:pt x="855980" y="749300"/>
                </a:lnTo>
                <a:lnTo>
                  <a:pt x="855980" y="698500"/>
                </a:lnTo>
                <a:lnTo>
                  <a:pt x="854710" y="675640"/>
                </a:lnTo>
                <a:lnTo>
                  <a:pt x="635000" y="675640"/>
                </a:lnTo>
                <a:lnTo>
                  <a:pt x="628650" y="673100"/>
                </a:lnTo>
                <a:lnTo>
                  <a:pt x="626110" y="671830"/>
                </a:lnTo>
                <a:lnTo>
                  <a:pt x="311785" y="671830"/>
                </a:lnTo>
                <a:lnTo>
                  <a:pt x="304165" y="669290"/>
                </a:lnTo>
                <a:lnTo>
                  <a:pt x="252730" y="669290"/>
                </a:lnTo>
                <a:lnTo>
                  <a:pt x="245110" y="668020"/>
                </a:lnTo>
                <a:lnTo>
                  <a:pt x="239394" y="662940"/>
                </a:lnTo>
                <a:lnTo>
                  <a:pt x="237490" y="656590"/>
                </a:lnTo>
                <a:lnTo>
                  <a:pt x="236855" y="636270"/>
                </a:lnTo>
                <a:lnTo>
                  <a:pt x="234315" y="615950"/>
                </a:lnTo>
                <a:lnTo>
                  <a:pt x="231775" y="598170"/>
                </a:lnTo>
                <a:lnTo>
                  <a:pt x="227965" y="575310"/>
                </a:lnTo>
                <a:lnTo>
                  <a:pt x="227965" y="572770"/>
                </a:lnTo>
                <a:lnTo>
                  <a:pt x="228600" y="570230"/>
                </a:lnTo>
                <a:lnTo>
                  <a:pt x="227965" y="563880"/>
                </a:lnTo>
                <a:lnTo>
                  <a:pt x="233044" y="557530"/>
                </a:lnTo>
                <a:lnTo>
                  <a:pt x="295275" y="557530"/>
                </a:lnTo>
                <a:lnTo>
                  <a:pt x="298450" y="554990"/>
                </a:lnTo>
                <a:lnTo>
                  <a:pt x="845819" y="554990"/>
                </a:lnTo>
                <a:lnTo>
                  <a:pt x="845185" y="544830"/>
                </a:lnTo>
                <a:lnTo>
                  <a:pt x="971550" y="544830"/>
                </a:lnTo>
                <a:lnTo>
                  <a:pt x="974090" y="542290"/>
                </a:lnTo>
                <a:lnTo>
                  <a:pt x="975994" y="539750"/>
                </a:lnTo>
                <a:lnTo>
                  <a:pt x="977265" y="533400"/>
                </a:lnTo>
                <a:lnTo>
                  <a:pt x="977265" y="530860"/>
                </a:lnTo>
                <a:lnTo>
                  <a:pt x="975994" y="527050"/>
                </a:lnTo>
                <a:lnTo>
                  <a:pt x="972819" y="519430"/>
                </a:lnTo>
                <a:lnTo>
                  <a:pt x="969010" y="513080"/>
                </a:lnTo>
                <a:lnTo>
                  <a:pt x="963294" y="508000"/>
                </a:lnTo>
                <a:lnTo>
                  <a:pt x="956944" y="500380"/>
                </a:lnTo>
                <a:lnTo>
                  <a:pt x="943610" y="487680"/>
                </a:lnTo>
                <a:lnTo>
                  <a:pt x="938530" y="482600"/>
                </a:lnTo>
                <a:lnTo>
                  <a:pt x="934085" y="477520"/>
                </a:lnTo>
                <a:lnTo>
                  <a:pt x="748665" y="293370"/>
                </a:lnTo>
                <a:lnTo>
                  <a:pt x="676275" y="219710"/>
                </a:lnTo>
                <a:lnTo>
                  <a:pt x="605155" y="146050"/>
                </a:lnTo>
                <a:lnTo>
                  <a:pt x="568960" y="107950"/>
                </a:lnTo>
                <a:lnTo>
                  <a:pt x="532765" y="71120"/>
                </a:lnTo>
                <a:lnTo>
                  <a:pt x="495300" y="35560"/>
                </a:lnTo>
                <a:lnTo>
                  <a:pt x="457200" y="0"/>
                </a:lnTo>
                <a:close/>
                <a:moveTo>
                  <a:pt x="840105" y="986790"/>
                </a:moveTo>
                <a:lnTo>
                  <a:pt x="269240" y="986790"/>
                </a:lnTo>
                <a:lnTo>
                  <a:pt x="626744" y="988060"/>
                </a:lnTo>
                <a:lnTo>
                  <a:pt x="837565" y="988060"/>
                </a:lnTo>
                <a:lnTo>
                  <a:pt x="840105" y="986790"/>
                </a:lnTo>
                <a:close/>
                <a:moveTo>
                  <a:pt x="302894" y="891540"/>
                </a:moveTo>
                <a:lnTo>
                  <a:pt x="288290" y="895350"/>
                </a:lnTo>
                <a:lnTo>
                  <a:pt x="273685" y="896620"/>
                </a:lnTo>
                <a:lnTo>
                  <a:pt x="861694" y="896620"/>
                </a:lnTo>
                <a:lnTo>
                  <a:pt x="861694" y="892810"/>
                </a:lnTo>
                <a:lnTo>
                  <a:pt x="310515" y="892810"/>
                </a:lnTo>
                <a:lnTo>
                  <a:pt x="302894" y="891540"/>
                </a:lnTo>
                <a:close/>
                <a:moveTo>
                  <a:pt x="856615" y="779780"/>
                </a:moveTo>
                <a:lnTo>
                  <a:pt x="304800" y="779780"/>
                </a:lnTo>
                <a:lnTo>
                  <a:pt x="309880" y="781050"/>
                </a:lnTo>
                <a:lnTo>
                  <a:pt x="314325" y="786130"/>
                </a:lnTo>
                <a:lnTo>
                  <a:pt x="318135" y="787400"/>
                </a:lnTo>
                <a:lnTo>
                  <a:pt x="320040" y="791210"/>
                </a:lnTo>
                <a:lnTo>
                  <a:pt x="320040" y="795020"/>
                </a:lnTo>
                <a:lnTo>
                  <a:pt x="325119" y="816610"/>
                </a:lnTo>
                <a:lnTo>
                  <a:pt x="325119" y="834390"/>
                </a:lnTo>
                <a:lnTo>
                  <a:pt x="324485" y="838200"/>
                </a:lnTo>
                <a:lnTo>
                  <a:pt x="319405" y="880110"/>
                </a:lnTo>
                <a:lnTo>
                  <a:pt x="319405" y="889000"/>
                </a:lnTo>
                <a:lnTo>
                  <a:pt x="310515" y="892810"/>
                </a:lnTo>
                <a:lnTo>
                  <a:pt x="861694" y="892810"/>
                </a:lnTo>
                <a:lnTo>
                  <a:pt x="862330" y="886460"/>
                </a:lnTo>
                <a:lnTo>
                  <a:pt x="655319" y="886460"/>
                </a:lnTo>
                <a:lnTo>
                  <a:pt x="648969" y="883920"/>
                </a:lnTo>
                <a:lnTo>
                  <a:pt x="613410" y="883920"/>
                </a:lnTo>
                <a:lnTo>
                  <a:pt x="610235" y="882650"/>
                </a:lnTo>
                <a:lnTo>
                  <a:pt x="607694" y="881380"/>
                </a:lnTo>
                <a:lnTo>
                  <a:pt x="606425" y="881380"/>
                </a:lnTo>
                <a:lnTo>
                  <a:pt x="604519" y="880110"/>
                </a:lnTo>
                <a:lnTo>
                  <a:pt x="603250" y="878840"/>
                </a:lnTo>
                <a:lnTo>
                  <a:pt x="603847" y="858520"/>
                </a:lnTo>
                <a:lnTo>
                  <a:pt x="603885" y="812800"/>
                </a:lnTo>
                <a:lnTo>
                  <a:pt x="602615" y="789940"/>
                </a:lnTo>
                <a:lnTo>
                  <a:pt x="608965" y="787400"/>
                </a:lnTo>
                <a:lnTo>
                  <a:pt x="856615" y="787400"/>
                </a:lnTo>
                <a:lnTo>
                  <a:pt x="856615" y="779780"/>
                </a:lnTo>
                <a:close/>
                <a:moveTo>
                  <a:pt x="856615" y="787400"/>
                </a:moveTo>
                <a:lnTo>
                  <a:pt x="655955" y="787400"/>
                </a:lnTo>
                <a:lnTo>
                  <a:pt x="661035" y="789940"/>
                </a:lnTo>
                <a:lnTo>
                  <a:pt x="669290" y="791210"/>
                </a:lnTo>
                <a:lnTo>
                  <a:pt x="673735" y="796290"/>
                </a:lnTo>
                <a:lnTo>
                  <a:pt x="673100" y="802640"/>
                </a:lnTo>
                <a:lnTo>
                  <a:pt x="678180" y="820420"/>
                </a:lnTo>
                <a:lnTo>
                  <a:pt x="678180" y="839470"/>
                </a:lnTo>
                <a:lnTo>
                  <a:pt x="675005" y="858520"/>
                </a:lnTo>
                <a:lnTo>
                  <a:pt x="673100" y="875030"/>
                </a:lnTo>
                <a:lnTo>
                  <a:pt x="669925" y="882650"/>
                </a:lnTo>
                <a:lnTo>
                  <a:pt x="663575" y="886460"/>
                </a:lnTo>
                <a:lnTo>
                  <a:pt x="862330" y="886460"/>
                </a:lnTo>
                <a:lnTo>
                  <a:pt x="862217" y="878840"/>
                </a:lnTo>
                <a:lnTo>
                  <a:pt x="860425" y="838200"/>
                </a:lnTo>
                <a:lnTo>
                  <a:pt x="856723" y="795020"/>
                </a:lnTo>
                <a:lnTo>
                  <a:pt x="856615" y="787400"/>
                </a:lnTo>
                <a:close/>
                <a:moveTo>
                  <a:pt x="649605" y="787400"/>
                </a:moveTo>
                <a:lnTo>
                  <a:pt x="612140" y="787400"/>
                </a:lnTo>
                <a:lnTo>
                  <a:pt x="646430" y="788670"/>
                </a:lnTo>
                <a:lnTo>
                  <a:pt x="649605" y="787400"/>
                </a:lnTo>
                <a:close/>
                <a:moveTo>
                  <a:pt x="856615" y="777240"/>
                </a:moveTo>
                <a:lnTo>
                  <a:pt x="259080" y="777240"/>
                </a:lnTo>
                <a:lnTo>
                  <a:pt x="299085" y="781050"/>
                </a:lnTo>
                <a:lnTo>
                  <a:pt x="304800" y="779780"/>
                </a:lnTo>
                <a:lnTo>
                  <a:pt x="856615" y="779780"/>
                </a:lnTo>
                <a:lnTo>
                  <a:pt x="856615" y="777240"/>
                </a:lnTo>
                <a:close/>
                <a:moveTo>
                  <a:pt x="845819" y="554990"/>
                </a:moveTo>
                <a:lnTo>
                  <a:pt x="629919" y="554990"/>
                </a:lnTo>
                <a:lnTo>
                  <a:pt x="635635" y="557530"/>
                </a:lnTo>
                <a:lnTo>
                  <a:pt x="681990" y="560070"/>
                </a:lnTo>
                <a:lnTo>
                  <a:pt x="686435" y="560070"/>
                </a:lnTo>
                <a:lnTo>
                  <a:pt x="690244" y="561340"/>
                </a:lnTo>
                <a:lnTo>
                  <a:pt x="693419" y="565150"/>
                </a:lnTo>
                <a:lnTo>
                  <a:pt x="697230" y="618490"/>
                </a:lnTo>
                <a:lnTo>
                  <a:pt x="702310" y="671830"/>
                </a:lnTo>
                <a:lnTo>
                  <a:pt x="697865" y="673100"/>
                </a:lnTo>
                <a:lnTo>
                  <a:pt x="680085" y="673100"/>
                </a:lnTo>
                <a:lnTo>
                  <a:pt x="676275" y="674370"/>
                </a:lnTo>
                <a:lnTo>
                  <a:pt x="645160" y="675640"/>
                </a:lnTo>
                <a:lnTo>
                  <a:pt x="854710" y="675640"/>
                </a:lnTo>
                <a:lnTo>
                  <a:pt x="854583" y="670560"/>
                </a:lnTo>
                <a:lnTo>
                  <a:pt x="853440" y="647700"/>
                </a:lnTo>
                <a:lnTo>
                  <a:pt x="849630" y="598170"/>
                </a:lnTo>
                <a:lnTo>
                  <a:pt x="846455" y="560070"/>
                </a:lnTo>
                <a:lnTo>
                  <a:pt x="845819" y="554990"/>
                </a:lnTo>
                <a:close/>
                <a:moveTo>
                  <a:pt x="687705" y="671830"/>
                </a:moveTo>
                <a:lnTo>
                  <a:pt x="684530" y="673100"/>
                </a:lnTo>
                <a:lnTo>
                  <a:pt x="692785" y="673100"/>
                </a:lnTo>
                <a:lnTo>
                  <a:pt x="687705" y="671830"/>
                </a:lnTo>
                <a:close/>
                <a:moveTo>
                  <a:pt x="629919" y="554990"/>
                </a:moveTo>
                <a:lnTo>
                  <a:pt x="305435" y="554990"/>
                </a:lnTo>
                <a:lnTo>
                  <a:pt x="311785" y="558800"/>
                </a:lnTo>
                <a:lnTo>
                  <a:pt x="318135" y="561340"/>
                </a:lnTo>
                <a:lnTo>
                  <a:pt x="321944" y="566420"/>
                </a:lnTo>
                <a:lnTo>
                  <a:pt x="323215" y="572770"/>
                </a:lnTo>
                <a:lnTo>
                  <a:pt x="321310" y="577850"/>
                </a:lnTo>
                <a:lnTo>
                  <a:pt x="325755" y="598170"/>
                </a:lnTo>
                <a:lnTo>
                  <a:pt x="327660" y="618490"/>
                </a:lnTo>
                <a:lnTo>
                  <a:pt x="328294" y="636270"/>
                </a:lnTo>
                <a:lnTo>
                  <a:pt x="328294" y="647700"/>
                </a:lnTo>
                <a:lnTo>
                  <a:pt x="327660" y="660400"/>
                </a:lnTo>
                <a:lnTo>
                  <a:pt x="325119" y="666750"/>
                </a:lnTo>
                <a:lnTo>
                  <a:pt x="319405" y="670560"/>
                </a:lnTo>
                <a:lnTo>
                  <a:pt x="311785" y="671830"/>
                </a:lnTo>
                <a:lnTo>
                  <a:pt x="626110" y="671830"/>
                </a:lnTo>
                <a:lnTo>
                  <a:pt x="625475" y="660400"/>
                </a:lnTo>
                <a:lnTo>
                  <a:pt x="624205" y="647700"/>
                </a:lnTo>
                <a:lnTo>
                  <a:pt x="623569" y="636270"/>
                </a:lnTo>
                <a:lnTo>
                  <a:pt x="622300" y="624840"/>
                </a:lnTo>
                <a:lnTo>
                  <a:pt x="621030" y="612140"/>
                </a:lnTo>
                <a:lnTo>
                  <a:pt x="619760" y="604520"/>
                </a:lnTo>
                <a:lnTo>
                  <a:pt x="619125" y="598170"/>
                </a:lnTo>
                <a:lnTo>
                  <a:pt x="619045" y="577850"/>
                </a:lnTo>
                <a:lnTo>
                  <a:pt x="618569" y="570230"/>
                </a:lnTo>
                <a:lnTo>
                  <a:pt x="618490" y="558800"/>
                </a:lnTo>
                <a:lnTo>
                  <a:pt x="624205" y="556260"/>
                </a:lnTo>
                <a:lnTo>
                  <a:pt x="629919" y="554990"/>
                </a:lnTo>
                <a:close/>
                <a:moveTo>
                  <a:pt x="260350" y="668020"/>
                </a:moveTo>
                <a:lnTo>
                  <a:pt x="252730" y="669290"/>
                </a:lnTo>
                <a:lnTo>
                  <a:pt x="292735" y="669290"/>
                </a:lnTo>
                <a:lnTo>
                  <a:pt x="260350" y="668020"/>
                </a:lnTo>
                <a:close/>
                <a:moveTo>
                  <a:pt x="295275" y="557530"/>
                </a:moveTo>
                <a:lnTo>
                  <a:pt x="243840" y="557530"/>
                </a:lnTo>
                <a:lnTo>
                  <a:pt x="267969" y="558800"/>
                </a:lnTo>
                <a:lnTo>
                  <a:pt x="292100" y="558800"/>
                </a:lnTo>
                <a:lnTo>
                  <a:pt x="295275" y="557530"/>
                </a:lnTo>
                <a:close/>
                <a:moveTo>
                  <a:pt x="873125" y="546100"/>
                </a:moveTo>
                <a:lnTo>
                  <a:pt x="857885" y="546100"/>
                </a:lnTo>
                <a:lnTo>
                  <a:pt x="868044" y="548640"/>
                </a:lnTo>
                <a:lnTo>
                  <a:pt x="873125" y="546100"/>
                </a:lnTo>
                <a:close/>
                <a:moveTo>
                  <a:pt x="948055" y="546100"/>
                </a:moveTo>
                <a:lnTo>
                  <a:pt x="875665" y="546100"/>
                </a:lnTo>
                <a:lnTo>
                  <a:pt x="899794" y="547370"/>
                </a:lnTo>
                <a:lnTo>
                  <a:pt x="923925" y="547370"/>
                </a:lnTo>
                <a:lnTo>
                  <a:pt x="948055" y="546100"/>
                </a:lnTo>
                <a:close/>
                <a:moveTo>
                  <a:pt x="963294" y="544830"/>
                </a:moveTo>
                <a:lnTo>
                  <a:pt x="845185" y="544830"/>
                </a:lnTo>
                <a:lnTo>
                  <a:pt x="850265" y="546100"/>
                </a:lnTo>
                <a:lnTo>
                  <a:pt x="949960" y="546100"/>
                </a:lnTo>
                <a:lnTo>
                  <a:pt x="963294" y="544830"/>
                </a:lnTo>
                <a:close/>
              </a:path>
            </a:pathLst>
          </a:custGeom>
          <a:solidFill>
            <a:srgbClr val="1c7a8b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" name="bg object 30"/>
          <p:cNvSpPr/>
          <p:nvPr/>
        </p:nvSpPr>
        <p:spPr>
          <a:xfrm>
            <a:off x="5095080" y="8052480"/>
            <a:ext cx="531720" cy="768600"/>
          </a:xfrm>
          <a:custGeom>
            <a:avLst/>
            <a:gdLst/>
            <a:ahLst/>
            <a:rect l="l" t="t" r="r" b="b"/>
            <a:pathLst>
              <a:path w="532129" h="768984">
                <a:moveTo>
                  <a:pt x="236855" y="0"/>
                </a:moveTo>
                <a:lnTo>
                  <a:pt x="230505" y="2540"/>
                </a:lnTo>
                <a:lnTo>
                  <a:pt x="231775" y="15240"/>
                </a:lnTo>
                <a:lnTo>
                  <a:pt x="232410" y="29210"/>
                </a:lnTo>
                <a:lnTo>
                  <a:pt x="233680" y="36194"/>
                </a:lnTo>
                <a:lnTo>
                  <a:pt x="232410" y="43180"/>
                </a:lnTo>
                <a:lnTo>
                  <a:pt x="227330" y="44450"/>
                </a:lnTo>
                <a:lnTo>
                  <a:pt x="218439" y="43815"/>
                </a:lnTo>
                <a:lnTo>
                  <a:pt x="213995" y="46990"/>
                </a:lnTo>
                <a:lnTo>
                  <a:pt x="207645" y="48894"/>
                </a:lnTo>
                <a:lnTo>
                  <a:pt x="206375" y="50800"/>
                </a:lnTo>
                <a:lnTo>
                  <a:pt x="206375" y="53340"/>
                </a:lnTo>
                <a:lnTo>
                  <a:pt x="207010" y="55244"/>
                </a:lnTo>
                <a:lnTo>
                  <a:pt x="210820" y="58419"/>
                </a:lnTo>
                <a:lnTo>
                  <a:pt x="226695" y="55880"/>
                </a:lnTo>
                <a:lnTo>
                  <a:pt x="231775" y="57785"/>
                </a:lnTo>
                <a:lnTo>
                  <a:pt x="233045" y="66040"/>
                </a:lnTo>
                <a:lnTo>
                  <a:pt x="233680" y="77469"/>
                </a:lnTo>
                <a:lnTo>
                  <a:pt x="232410" y="99694"/>
                </a:lnTo>
                <a:lnTo>
                  <a:pt x="230505" y="99694"/>
                </a:lnTo>
                <a:lnTo>
                  <a:pt x="227964" y="100965"/>
                </a:lnTo>
                <a:lnTo>
                  <a:pt x="191770" y="102869"/>
                </a:lnTo>
                <a:lnTo>
                  <a:pt x="180339" y="106680"/>
                </a:lnTo>
                <a:lnTo>
                  <a:pt x="179070" y="108585"/>
                </a:lnTo>
                <a:lnTo>
                  <a:pt x="179705" y="111760"/>
                </a:lnTo>
                <a:lnTo>
                  <a:pt x="180339" y="113030"/>
                </a:lnTo>
                <a:lnTo>
                  <a:pt x="182880" y="115569"/>
                </a:lnTo>
                <a:lnTo>
                  <a:pt x="208914" y="115569"/>
                </a:lnTo>
                <a:lnTo>
                  <a:pt x="213360" y="114935"/>
                </a:lnTo>
                <a:lnTo>
                  <a:pt x="222885" y="115569"/>
                </a:lnTo>
                <a:lnTo>
                  <a:pt x="227964" y="114300"/>
                </a:lnTo>
                <a:lnTo>
                  <a:pt x="232410" y="116840"/>
                </a:lnTo>
                <a:lnTo>
                  <a:pt x="234314" y="123825"/>
                </a:lnTo>
                <a:lnTo>
                  <a:pt x="234950" y="130175"/>
                </a:lnTo>
                <a:lnTo>
                  <a:pt x="234314" y="144144"/>
                </a:lnTo>
                <a:lnTo>
                  <a:pt x="234314" y="158750"/>
                </a:lnTo>
                <a:lnTo>
                  <a:pt x="233680" y="166369"/>
                </a:lnTo>
                <a:lnTo>
                  <a:pt x="232410" y="173355"/>
                </a:lnTo>
                <a:lnTo>
                  <a:pt x="179705" y="172719"/>
                </a:lnTo>
                <a:lnTo>
                  <a:pt x="158114" y="173990"/>
                </a:lnTo>
                <a:lnTo>
                  <a:pt x="148589" y="177165"/>
                </a:lnTo>
                <a:lnTo>
                  <a:pt x="146685" y="179705"/>
                </a:lnTo>
                <a:lnTo>
                  <a:pt x="147955" y="186055"/>
                </a:lnTo>
                <a:lnTo>
                  <a:pt x="150495" y="187960"/>
                </a:lnTo>
                <a:lnTo>
                  <a:pt x="188595" y="187960"/>
                </a:lnTo>
                <a:lnTo>
                  <a:pt x="229235" y="186055"/>
                </a:lnTo>
                <a:lnTo>
                  <a:pt x="233045" y="186690"/>
                </a:lnTo>
                <a:lnTo>
                  <a:pt x="233045" y="224790"/>
                </a:lnTo>
                <a:lnTo>
                  <a:pt x="233680" y="243840"/>
                </a:lnTo>
                <a:lnTo>
                  <a:pt x="233680" y="253365"/>
                </a:lnTo>
                <a:lnTo>
                  <a:pt x="232410" y="262890"/>
                </a:lnTo>
                <a:lnTo>
                  <a:pt x="222885" y="264160"/>
                </a:lnTo>
                <a:lnTo>
                  <a:pt x="173355" y="266700"/>
                </a:lnTo>
                <a:lnTo>
                  <a:pt x="114300" y="272415"/>
                </a:lnTo>
                <a:lnTo>
                  <a:pt x="113030" y="277494"/>
                </a:lnTo>
                <a:lnTo>
                  <a:pt x="113664" y="281305"/>
                </a:lnTo>
                <a:lnTo>
                  <a:pt x="116205" y="284480"/>
                </a:lnTo>
                <a:lnTo>
                  <a:pt x="121285" y="287019"/>
                </a:lnTo>
                <a:lnTo>
                  <a:pt x="125730" y="285115"/>
                </a:lnTo>
                <a:lnTo>
                  <a:pt x="143510" y="283210"/>
                </a:lnTo>
                <a:lnTo>
                  <a:pt x="226060" y="276860"/>
                </a:lnTo>
                <a:lnTo>
                  <a:pt x="229870" y="275590"/>
                </a:lnTo>
                <a:lnTo>
                  <a:pt x="233680" y="278130"/>
                </a:lnTo>
                <a:lnTo>
                  <a:pt x="234950" y="285115"/>
                </a:lnTo>
                <a:lnTo>
                  <a:pt x="238760" y="337185"/>
                </a:lnTo>
                <a:lnTo>
                  <a:pt x="239395" y="342900"/>
                </a:lnTo>
                <a:lnTo>
                  <a:pt x="237489" y="348615"/>
                </a:lnTo>
                <a:lnTo>
                  <a:pt x="211455" y="351155"/>
                </a:lnTo>
                <a:lnTo>
                  <a:pt x="121920" y="358775"/>
                </a:lnTo>
                <a:lnTo>
                  <a:pt x="91439" y="362585"/>
                </a:lnTo>
                <a:lnTo>
                  <a:pt x="83185" y="365125"/>
                </a:lnTo>
                <a:lnTo>
                  <a:pt x="73025" y="367030"/>
                </a:lnTo>
                <a:lnTo>
                  <a:pt x="71120" y="368935"/>
                </a:lnTo>
                <a:lnTo>
                  <a:pt x="71120" y="375919"/>
                </a:lnTo>
                <a:lnTo>
                  <a:pt x="74295" y="380365"/>
                </a:lnTo>
                <a:lnTo>
                  <a:pt x="81914" y="380365"/>
                </a:lnTo>
                <a:lnTo>
                  <a:pt x="94614" y="379094"/>
                </a:lnTo>
                <a:lnTo>
                  <a:pt x="101600" y="377825"/>
                </a:lnTo>
                <a:lnTo>
                  <a:pt x="185420" y="369569"/>
                </a:lnTo>
                <a:lnTo>
                  <a:pt x="232410" y="366394"/>
                </a:lnTo>
                <a:lnTo>
                  <a:pt x="238125" y="367030"/>
                </a:lnTo>
                <a:lnTo>
                  <a:pt x="239395" y="376555"/>
                </a:lnTo>
                <a:lnTo>
                  <a:pt x="242570" y="457835"/>
                </a:lnTo>
                <a:lnTo>
                  <a:pt x="241300" y="459740"/>
                </a:lnTo>
                <a:lnTo>
                  <a:pt x="238125" y="459740"/>
                </a:lnTo>
                <a:lnTo>
                  <a:pt x="198755" y="462280"/>
                </a:lnTo>
                <a:lnTo>
                  <a:pt x="54610" y="468630"/>
                </a:lnTo>
                <a:lnTo>
                  <a:pt x="48260" y="470535"/>
                </a:lnTo>
                <a:lnTo>
                  <a:pt x="38735" y="472440"/>
                </a:lnTo>
                <a:lnTo>
                  <a:pt x="38100" y="474980"/>
                </a:lnTo>
                <a:lnTo>
                  <a:pt x="40005" y="480060"/>
                </a:lnTo>
                <a:lnTo>
                  <a:pt x="41910" y="481330"/>
                </a:lnTo>
                <a:lnTo>
                  <a:pt x="53975" y="480694"/>
                </a:lnTo>
                <a:lnTo>
                  <a:pt x="72389" y="480694"/>
                </a:lnTo>
                <a:lnTo>
                  <a:pt x="83820" y="481965"/>
                </a:lnTo>
                <a:lnTo>
                  <a:pt x="85725" y="481330"/>
                </a:lnTo>
                <a:lnTo>
                  <a:pt x="93345" y="480060"/>
                </a:lnTo>
                <a:lnTo>
                  <a:pt x="160655" y="478790"/>
                </a:lnTo>
                <a:lnTo>
                  <a:pt x="195580" y="476250"/>
                </a:lnTo>
                <a:lnTo>
                  <a:pt x="237489" y="474980"/>
                </a:lnTo>
                <a:lnTo>
                  <a:pt x="240030" y="475615"/>
                </a:lnTo>
                <a:lnTo>
                  <a:pt x="243839" y="475615"/>
                </a:lnTo>
                <a:lnTo>
                  <a:pt x="249555" y="554355"/>
                </a:lnTo>
                <a:lnTo>
                  <a:pt x="250189" y="558800"/>
                </a:lnTo>
                <a:lnTo>
                  <a:pt x="247014" y="563244"/>
                </a:lnTo>
                <a:lnTo>
                  <a:pt x="177164" y="565785"/>
                </a:lnTo>
                <a:lnTo>
                  <a:pt x="163195" y="567055"/>
                </a:lnTo>
                <a:lnTo>
                  <a:pt x="102235" y="574040"/>
                </a:lnTo>
                <a:lnTo>
                  <a:pt x="69214" y="577215"/>
                </a:lnTo>
                <a:lnTo>
                  <a:pt x="52705" y="579119"/>
                </a:lnTo>
                <a:lnTo>
                  <a:pt x="3810" y="586105"/>
                </a:lnTo>
                <a:lnTo>
                  <a:pt x="1905" y="588010"/>
                </a:lnTo>
                <a:lnTo>
                  <a:pt x="0" y="591185"/>
                </a:lnTo>
                <a:lnTo>
                  <a:pt x="1270" y="593725"/>
                </a:lnTo>
                <a:lnTo>
                  <a:pt x="4445" y="596265"/>
                </a:lnTo>
                <a:lnTo>
                  <a:pt x="5714" y="596265"/>
                </a:lnTo>
                <a:lnTo>
                  <a:pt x="13970" y="597535"/>
                </a:lnTo>
                <a:lnTo>
                  <a:pt x="76200" y="590550"/>
                </a:lnTo>
                <a:lnTo>
                  <a:pt x="128905" y="586740"/>
                </a:lnTo>
                <a:lnTo>
                  <a:pt x="146685" y="586105"/>
                </a:lnTo>
                <a:lnTo>
                  <a:pt x="151764" y="586105"/>
                </a:lnTo>
                <a:lnTo>
                  <a:pt x="163830" y="585469"/>
                </a:lnTo>
                <a:lnTo>
                  <a:pt x="195580" y="582930"/>
                </a:lnTo>
                <a:lnTo>
                  <a:pt x="212089" y="582930"/>
                </a:lnTo>
                <a:lnTo>
                  <a:pt x="246380" y="583565"/>
                </a:lnTo>
                <a:lnTo>
                  <a:pt x="248285" y="584835"/>
                </a:lnTo>
                <a:lnTo>
                  <a:pt x="249555" y="595630"/>
                </a:lnTo>
                <a:lnTo>
                  <a:pt x="250189" y="607060"/>
                </a:lnTo>
                <a:lnTo>
                  <a:pt x="250189" y="618490"/>
                </a:lnTo>
                <a:lnTo>
                  <a:pt x="249555" y="651510"/>
                </a:lnTo>
                <a:lnTo>
                  <a:pt x="250189" y="673100"/>
                </a:lnTo>
                <a:lnTo>
                  <a:pt x="255905" y="742950"/>
                </a:lnTo>
                <a:lnTo>
                  <a:pt x="259714" y="767080"/>
                </a:lnTo>
                <a:lnTo>
                  <a:pt x="262889" y="768985"/>
                </a:lnTo>
                <a:lnTo>
                  <a:pt x="268605" y="767080"/>
                </a:lnTo>
                <a:lnTo>
                  <a:pt x="269875" y="765175"/>
                </a:lnTo>
                <a:lnTo>
                  <a:pt x="269875" y="749935"/>
                </a:lnTo>
                <a:lnTo>
                  <a:pt x="267970" y="730250"/>
                </a:lnTo>
                <a:lnTo>
                  <a:pt x="266700" y="703580"/>
                </a:lnTo>
                <a:lnTo>
                  <a:pt x="266700" y="669925"/>
                </a:lnTo>
                <a:lnTo>
                  <a:pt x="264160" y="585469"/>
                </a:lnTo>
                <a:lnTo>
                  <a:pt x="267970" y="582930"/>
                </a:lnTo>
                <a:lnTo>
                  <a:pt x="271145" y="582930"/>
                </a:lnTo>
                <a:lnTo>
                  <a:pt x="280035" y="583565"/>
                </a:lnTo>
                <a:lnTo>
                  <a:pt x="437514" y="572135"/>
                </a:lnTo>
                <a:lnTo>
                  <a:pt x="483870" y="571500"/>
                </a:lnTo>
                <a:lnTo>
                  <a:pt x="504189" y="570230"/>
                </a:lnTo>
                <a:lnTo>
                  <a:pt x="514350" y="570230"/>
                </a:lnTo>
                <a:lnTo>
                  <a:pt x="523875" y="570865"/>
                </a:lnTo>
                <a:lnTo>
                  <a:pt x="525780" y="571500"/>
                </a:lnTo>
                <a:lnTo>
                  <a:pt x="530860" y="569594"/>
                </a:lnTo>
                <a:lnTo>
                  <a:pt x="532130" y="567690"/>
                </a:lnTo>
                <a:lnTo>
                  <a:pt x="532130" y="564515"/>
                </a:lnTo>
                <a:lnTo>
                  <a:pt x="531495" y="561975"/>
                </a:lnTo>
                <a:lnTo>
                  <a:pt x="528955" y="560069"/>
                </a:lnTo>
                <a:lnTo>
                  <a:pt x="527050" y="559435"/>
                </a:lnTo>
                <a:lnTo>
                  <a:pt x="493395" y="557530"/>
                </a:lnTo>
                <a:lnTo>
                  <a:pt x="483235" y="557530"/>
                </a:lnTo>
                <a:lnTo>
                  <a:pt x="433070" y="558800"/>
                </a:lnTo>
                <a:lnTo>
                  <a:pt x="354964" y="559435"/>
                </a:lnTo>
                <a:lnTo>
                  <a:pt x="327660" y="560705"/>
                </a:lnTo>
                <a:lnTo>
                  <a:pt x="267335" y="564515"/>
                </a:lnTo>
                <a:lnTo>
                  <a:pt x="262889" y="562610"/>
                </a:lnTo>
                <a:lnTo>
                  <a:pt x="261620" y="554355"/>
                </a:lnTo>
                <a:lnTo>
                  <a:pt x="260985" y="546735"/>
                </a:lnTo>
                <a:lnTo>
                  <a:pt x="260985" y="530860"/>
                </a:lnTo>
                <a:lnTo>
                  <a:pt x="259714" y="480060"/>
                </a:lnTo>
                <a:lnTo>
                  <a:pt x="260985" y="477519"/>
                </a:lnTo>
                <a:lnTo>
                  <a:pt x="261620" y="474980"/>
                </a:lnTo>
                <a:lnTo>
                  <a:pt x="274955" y="473710"/>
                </a:lnTo>
                <a:lnTo>
                  <a:pt x="316230" y="472440"/>
                </a:lnTo>
                <a:lnTo>
                  <a:pt x="378460" y="468630"/>
                </a:lnTo>
                <a:lnTo>
                  <a:pt x="428625" y="467360"/>
                </a:lnTo>
                <a:lnTo>
                  <a:pt x="448310" y="467360"/>
                </a:lnTo>
                <a:lnTo>
                  <a:pt x="471805" y="467994"/>
                </a:lnTo>
                <a:lnTo>
                  <a:pt x="473710" y="466090"/>
                </a:lnTo>
                <a:lnTo>
                  <a:pt x="474345" y="459740"/>
                </a:lnTo>
                <a:lnTo>
                  <a:pt x="473075" y="457200"/>
                </a:lnTo>
                <a:lnTo>
                  <a:pt x="463550" y="455930"/>
                </a:lnTo>
                <a:lnTo>
                  <a:pt x="457200" y="454025"/>
                </a:lnTo>
                <a:lnTo>
                  <a:pt x="431800" y="455294"/>
                </a:lnTo>
                <a:lnTo>
                  <a:pt x="384810" y="456565"/>
                </a:lnTo>
                <a:lnTo>
                  <a:pt x="370205" y="456565"/>
                </a:lnTo>
                <a:lnTo>
                  <a:pt x="334645" y="459740"/>
                </a:lnTo>
                <a:lnTo>
                  <a:pt x="295910" y="461010"/>
                </a:lnTo>
                <a:lnTo>
                  <a:pt x="262889" y="459740"/>
                </a:lnTo>
                <a:lnTo>
                  <a:pt x="259080" y="458469"/>
                </a:lnTo>
                <a:lnTo>
                  <a:pt x="258445" y="455294"/>
                </a:lnTo>
                <a:lnTo>
                  <a:pt x="253364" y="371475"/>
                </a:lnTo>
                <a:lnTo>
                  <a:pt x="254000" y="367665"/>
                </a:lnTo>
                <a:lnTo>
                  <a:pt x="255905" y="366394"/>
                </a:lnTo>
                <a:lnTo>
                  <a:pt x="366395" y="361315"/>
                </a:lnTo>
                <a:lnTo>
                  <a:pt x="391160" y="359410"/>
                </a:lnTo>
                <a:lnTo>
                  <a:pt x="403860" y="359410"/>
                </a:lnTo>
                <a:lnTo>
                  <a:pt x="416560" y="360044"/>
                </a:lnTo>
                <a:lnTo>
                  <a:pt x="421005" y="360044"/>
                </a:lnTo>
                <a:lnTo>
                  <a:pt x="423545" y="355600"/>
                </a:lnTo>
                <a:lnTo>
                  <a:pt x="422910" y="353060"/>
                </a:lnTo>
                <a:lnTo>
                  <a:pt x="420370" y="347344"/>
                </a:lnTo>
                <a:lnTo>
                  <a:pt x="400685" y="347344"/>
                </a:lnTo>
                <a:lnTo>
                  <a:pt x="370839" y="348615"/>
                </a:lnTo>
                <a:lnTo>
                  <a:pt x="354964" y="348615"/>
                </a:lnTo>
                <a:lnTo>
                  <a:pt x="323214" y="347344"/>
                </a:lnTo>
                <a:lnTo>
                  <a:pt x="299085" y="345440"/>
                </a:lnTo>
                <a:lnTo>
                  <a:pt x="283210" y="344805"/>
                </a:lnTo>
                <a:lnTo>
                  <a:pt x="267970" y="344805"/>
                </a:lnTo>
                <a:lnTo>
                  <a:pt x="257810" y="346710"/>
                </a:lnTo>
                <a:lnTo>
                  <a:pt x="255270" y="346075"/>
                </a:lnTo>
                <a:lnTo>
                  <a:pt x="252095" y="346075"/>
                </a:lnTo>
                <a:lnTo>
                  <a:pt x="250825" y="336550"/>
                </a:lnTo>
                <a:lnTo>
                  <a:pt x="250825" y="278130"/>
                </a:lnTo>
                <a:lnTo>
                  <a:pt x="254635" y="274955"/>
                </a:lnTo>
                <a:lnTo>
                  <a:pt x="287655" y="274319"/>
                </a:lnTo>
                <a:lnTo>
                  <a:pt x="309880" y="273050"/>
                </a:lnTo>
                <a:lnTo>
                  <a:pt x="325755" y="272415"/>
                </a:lnTo>
                <a:lnTo>
                  <a:pt x="340995" y="273050"/>
                </a:lnTo>
                <a:lnTo>
                  <a:pt x="361950" y="274319"/>
                </a:lnTo>
                <a:lnTo>
                  <a:pt x="366395" y="273685"/>
                </a:lnTo>
                <a:lnTo>
                  <a:pt x="370205" y="270510"/>
                </a:lnTo>
                <a:lnTo>
                  <a:pt x="373380" y="268605"/>
                </a:lnTo>
                <a:lnTo>
                  <a:pt x="370839" y="260985"/>
                </a:lnTo>
                <a:lnTo>
                  <a:pt x="335280" y="260985"/>
                </a:lnTo>
                <a:lnTo>
                  <a:pt x="254000" y="262890"/>
                </a:lnTo>
                <a:lnTo>
                  <a:pt x="252730" y="262255"/>
                </a:lnTo>
                <a:lnTo>
                  <a:pt x="250189" y="261619"/>
                </a:lnTo>
                <a:lnTo>
                  <a:pt x="250189" y="230505"/>
                </a:lnTo>
                <a:lnTo>
                  <a:pt x="248920" y="210819"/>
                </a:lnTo>
                <a:lnTo>
                  <a:pt x="248285" y="205105"/>
                </a:lnTo>
                <a:lnTo>
                  <a:pt x="248285" y="190500"/>
                </a:lnTo>
                <a:lnTo>
                  <a:pt x="249555" y="188594"/>
                </a:lnTo>
                <a:lnTo>
                  <a:pt x="250189" y="186055"/>
                </a:lnTo>
                <a:lnTo>
                  <a:pt x="252095" y="185419"/>
                </a:lnTo>
                <a:lnTo>
                  <a:pt x="273050" y="186055"/>
                </a:lnTo>
                <a:lnTo>
                  <a:pt x="291464" y="185419"/>
                </a:lnTo>
                <a:lnTo>
                  <a:pt x="309880" y="185419"/>
                </a:lnTo>
                <a:lnTo>
                  <a:pt x="328295" y="187325"/>
                </a:lnTo>
                <a:lnTo>
                  <a:pt x="333375" y="187325"/>
                </a:lnTo>
                <a:lnTo>
                  <a:pt x="335280" y="184785"/>
                </a:lnTo>
                <a:lnTo>
                  <a:pt x="334645" y="180340"/>
                </a:lnTo>
                <a:lnTo>
                  <a:pt x="332105" y="172085"/>
                </a:lnTo>
                <a:lnTo>
                  <a:pt x="329564" y="169544"/>
                </a:lnTo>
                <a:lnTo>
                  <a:pt x="250189" y="172719"/>
                </a:lnTo>
                <a:lnTo>
                  <a:pt x="247650" y="171450"/>
                </a:lnTo>
                <a:lnTo>
                  <a:pt x="245745" y="127635"/>
                </a:lnTo>
                <a:lnTo>
                  <a:pt x="245745" y="121285"/>
                </a:lnTo>
                <a:lnTo>
                  <a:pt x="247014" y="118744"/>
                </a:lnTo>
                <a:lnTo>
                  <a:pt x="247650" y="116205"/>
                </a:lnTo>
                <a:lnTo>
                  <a:pt x="269875" y="114935"/>
                </a:lnTo>
                <a:lnTo>
                  <a:pt x="276860" y="113030"/>
                </a:lnTo>
                <a:lnTo>
                  <a:pt x="288289" y="114935"/>
                </a:lnTo>
                <a:lnTo>
                  <a:pt x="296545" y="112394"/>
                </a:lnTo>
                <a:lnTo>
                  <a:pt x="298450" y="109855"/>
                </a:lnTo>
                <a:lnTo>
                  <a:pt x="298450" y="107315"/>
                </a:lnTo>
                <a:lnTo>
                  <a:pt x="295275" y="102869"/>
                </a:lnTo>
                <a:lnTo>
                  <a:pt x="276860" y="102869"/>
                </a:lnTo>
                <a:lnTo>
                  <a:pt x="261620" y="101600"/>
                </a:lnTo>
                <a:lnTo>
                  <a:pt x="246380" y="99060"/>
                </a:lnTo>
                <a:lnTo>
                  <a:pt x="245110" y="78105"/>
                </a:lnTo>
                <a:lnTo>
                  <a:pt x="245110" y="67944"/>
                </a:lnTo>
                <a:lnTo>
                  <a:pt x="245745" y="57785"/>
                </a:lnTo>
                <a:lnTo>
                  <a:pt x="250189" y="55880"/>
                </a:lnTo>
                <a:lnTo>
                  <a:pt x="266064" y="57150"/>
                </a:lnTo>
                <a:lnTo>
                  <a:pt x="272414" y="57150"/>
                </a:lnTo>
                <a:lnTo>
                  <a:pt x="274320" y="55244"/>
                </a:lnTo>
                <a:lnTo>
                  <a:pt x="274955" y="48894"/>
                </a:lnTo>
                <a:lnTo>
                  <a:pt x="273050" y="46355"/>
                </a:lnTo>
                <a:lnTo>
                  <a:pt x="266064" y="45719"/>
                </a:lnTo>
                <a:lnTo>
                  <a:pt x="262889" y="45719"/>
                </a:lnTo>
                <a:lnTo>
                  <a:pt x="255270" y="45085"/>
                </a:lnTo>
                <a:lnTo>
                  <a:pt x="250825" y="46355"/>
                </a:lnTo>
                <a:lnTo>
                  <a:pt x="245745" y="43815"/>
                </a:lnTo>
                <a:lnTo>
                  <a:pt x="244475" y="29844"/>
                </a:lnTo>
                <a:lnTo>
                  <a:pt x="241935" y="11430"/>
                </a:lnTo>
                <a:lnTo>
                  <a:pt x="239395" y="635"/>
                </a:lnTo>
                <a:lnTo>
                  <a:pt x="236855" y="0"/>
                </a:lnTo>
                <a:close/>
              </a:path>
            </a:pathLst>
          </a:custGeom>
          <a:solidFill>
            <a:srgbClr val="6aa66a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" name="bg object 31"/>
          <p:cNvSpPr/>
          <p:nvPr/>
        </p:nvSpPr>
        <p:spPr>
          <a:xfrm>
            <a:off x="2717280" y="2137320"/>
            <a:ext cx="199080" cy="402120"/>
          </a:xfrm>
          <a:custGeom>
            <a:avLst/>
            <a:gdLst/>
            <a:ahLst/>
            <a:rect l="l" t="t" r="r" b="b"/>
            <a:pathLst>
              <a:path w="199389" h="402589">
                <a:moveTo>
                  <a:pt x="30480" y="0"/>
                </a:moveTo>
                <a:lnTo>
                  <a:pt x="13335" y="1904"/>
                </a:lnTo>
                <a:lnTo>
                  <a:pt x="635" y="14604"/>
                </a:lnTo>
                <a:lnTo>
                  <a:pt x="0" y="34290"/>
                </a:lnTo>
                <a:lnTo>
                  <a:pt x="35560" y="125729"/>
                </a:lnTo>
                <a:lnTo>
                  <a:pt x="54610" y="170815"/>
                </a:lnTo>
                <a:lnTo>
                  <a:pt x="74295" y="215265"/>
                </a:lnTo>
                <a:lnTo>
                  <a:pt x="94615" y="259715"/>
                </a:lnTo>
                <a:lnTo>
                  <a:pt x="115570" y="304165"/>
                </a:lnTo>
                <a:lnTo>
                  <a:pt x="137160" y="347979"/>
                </a:lnTo>
                <a:lnTo>
                  <a:pt x="172720" y="402590"/>
                </a:lnTo>
                <a:lnTo>
                  <a:pt x="188595" y="400684"/>
                </a:lnTo>
                <a:lnTo>
                  <a:pt x="199390" y="389254"/>
                </a:lnTo>
                <a:lnTo>
                  <a:pt x="198755" y="372109"/>
                </a:lnTo>
                <a:lnTo>
                  <a:pt x="157480" y="283209"/>
                </a:lnTo>
                <a:lnTo>
                  <a:pt x="137160" y="238759"/>
                </a:lnTo>
                <a:lnTo>
                  <a:pt x="117475" y="193675"/>
                </a:lnTo>
                <a:lnTo>
                  <a:pt x="79375" y="103504"/>
                </a:lnTo>
                <a:lnTo>
                  <a:pt x="60960" y="58420"/>
                </a:lnTo>
                <a:lnTo>
                  <a:pt x="43180" y="12700"/>
                </a:lnTo>
                <a:lnTo>
                  <a:pt x="30480" y="0"/>
                </a:lnTo>
                <a:close/>
              </a:path>
            </a:pathLst>
          </a:custGeom>
          <a:solidFill>
            <a:srgbClr val="fffdf7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" name="bg object 32"/>
          <p:cNvSpPr/>
          <p:nvPr/>
        </p:nvSpPr>
        <p:spPr>
          <a:xfrm>
            <a:off x="4147920" y="2046600"/>
            <a:ext cx="75960" cy="294120"/>
          </a:xfrm>
          <a:custGeom>
            <a:avLst/>
            <a:gdLst/>
            <a:ahLst/>
            <a:rect l="l" t="t" r="r" b="b"/>
            <a:pathLst>
              <a:path w="76200" h="294639">
                <a:moveTo>
                  <a:pt x="59054" y="0"/>
                </a:moveTo>
                <a:lnTo>
                  <a:pt x="45719" y="3809"/>
                </a:lnTo>
                <a:lnTo>
                  <a:pt x="37464" y="17145"/>
                </a:lnTo>
                <a:lnTo>
                  <a:pt x="0" y="274320"/>
                </a:lnTo>
                <a:lnTo>
                  <a:pt x="4444" y="288925"/>
                </a:lnTo>
                <a:lnTo>
                  <a:pt x="17144" y="294639"/>
                </a:lnTo>
                <a:lnTo>
                  <a:pt x="31114" y="290829"/>
                </a:lnTo>
                <a:lnTo>
                  <a:pt x="39369" y="276859"/>
                </a:lnTo>
                <a:lnTo>
                  <a:pt x="76200" y="19684"/>
                </a:lnTo>
                <a:lnTo>
                  <a:pt x="71754" y="5714"/>
                </a:lnTo>
                <a:lnTo>
                  <a:pt x="59054" y="0"/>
                </a:lnTo>
                <a:close/>
              </a:path>
            </a:pathLst>
          </a:custGeom>
          <a:solidFill>
            <a:srgbClr val="fffdf7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" name="bg object 33"/>
          <p:cNvSpPr/>
          <p:nvPr/>
        </p:nvSpPr>
        <p:spPr>
          <a:xfrm>
            <a:off x="4516200" y="1842840"/>
            <a:ext cx="240840" cy="571320"/>
          </a:xfrm>
          <a:custGeom>
            <a:avLst/>
            <a:gdLst/>
            <a:ahLst/>
            <a:rect l="l" t="t" r="r" b="b"/>
            <a:pathLst>
              <a:path w="241300" h="571500">
                <a:moveTo>
                  <a:pt x="229234" y="0"/>
                </a:moveTo>
                <a:lnTo>
                  <a:pt x="215264" y="0"/>
                </a:lnTo>
                <a:lnTo>
                  <a:pt x="204469" y="11430"/>
                </a:lnTo>
                <a:lnTo>
                  <a:pt x="186689" y="60325"/>
                </a:lnTo>
                <a:lnTo>
                  <a:pt x="149859" y="158115"/>
                </a:lnTo>
                <a:lnTo>
                  <a:pt x="54609" y="400685"/>
                </a:lnTo>
                <a:lnTo>
                  <a:pt x="17779" y="498475"/>
                </a:lnTo>
                <a:lnTo>
                  <a:pt x="0" y="548005"/>
                </a:lnTo>
                <a:lnTo>
                  <a:pt x="634" y="563245"/>
                </a:lnTo>
                <a:lnTo>
                  <a:pt x="11429" y="571500"/>
                </a:lnTo>
                <a:lnTo>
                  <a:pt x="26034" y="571500"/>
                </a:lnTo>
                <a:lnTo>
                  <a:pt x="59054" y="513080"/>
                </a:lnTo>
                <a:lnTo>
                  <a:pt x="80009" y="465455"/>
                </a:lnTo>
                <a:lnTo>
                  <a:pt x="99694" y="417195"/>
                </a:lnTo>
                <a:lnTo>
                  <a:pt x="137794" y="319405"/>
                </a:lnTo>
                <a:lnTo>
                  <a:pt x="173354" y="221615"/>
                </a:lnTo>
                <a:lnTo>
                  <a:pt x="207644" y="122555"/>
                </a:lnTo>
                <a:lnTo>
                  <a:pt x="241300" y="24130"/>
                </a:lnTo>
                <a:lnTo>
                  <a:pt x="240029" y="8890"/>
                </a:lnTo>
                <a:lnTo>
                  <a:pt x="229234" y="0"/>
                </a:lnTo>
                <a:close/>
              </a:path>
            </a:pathLst>
          </a:custGeom>
          <a:solidFill>
            <a:srgbClr val="fffdf7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8" name="bg object 34" descr=""/>
          <p:cNvPicPr/>
          <p:nvPr/>
        </p:nvPicPr>
        <p:blipFill>
          <a:blip r:embed="rId4"/>
          <a:stretch/>
        </p:blipFill>
        <p:spPr>
          <a:xfrm>
            <a:off x="4885920" y="2277000"/>
            <a:ext cx="167400" cy="213120"/>
          </a:xfrm>
          <a:prstGeom prst="rect">
            <a:avLst/>
          </a:prstGeom>
          <a:ln w="0">
            <a:noFill/>
          </a:ln>
        </p:spPr>
      </p:pic>
      <p:sp>
        <p:nvSpPr>
          <p:cNvPr id="19" name="bg object 35"/>
          <p:cNvSpPr/>
          <p:nvPr/>
        </p:nvSpPr>
        <p:spPr>
          <a:xfrm>
            <a:off x="3083040" y="1847880"/>
            <a:ext cx="165240" cy="536040"/>
          </a:xfrm>
          <a:custGeom>
            <a:avLst/>
            <a:gdLst/>
            <a:ahLst/>
            <a:rect l="l" t="t" r="r" b="b"/>
            <a:pathLst>
              <a:path w="165735" h="536575">
                <a:moveTo>
                  <a:pt x="12064" y="0"/>
                </a:moveTo>
                <a:lnTo>
                  <a:pt x="1269" y="6350"/>
                </a:lnTo>
                <a:lnTo>
                  <a:pt x="0" y="19684"/>
                </a:lnTo>
                <a:lnTo>
                  <a:pt x="30480" y="120014"/>
                </a:lnTo>
                <a:lnTo>
                  <a:pt x="44450" y="170179"/>
                </a:lnTo>
                <a:lnTo>
                  <a:pt x="57785" y="220979"/>
                </a:lnTo>
                <a:lnTo>
                  <a:pt x="95885" y="372744"/>
                </a:lnTo>
                <a:lnTo>
                  <a:pt x="109219" y="422909"/>
                </a:lnTo>
                <a:lnTo>
                  <a:pt x="121919" y="473709"/>
                </a:lnTo>
                <a:lnTo>
                  <a:pt x="135255" y="524509"/>
                </a:lnTo>
                <a:lnTo>
                  <a:pt x="136525" y="528319"/>
                </a:lnTo>
                <a:lnTo>
                  <a:pt x="137794" y="529589"/>
                </a:lnTo>
                <a:lnTo>
                  <a:pt x="139064" y="531494"/>
                </a:lnTo>
                <a:lnTo>
                  <a:pt x="140335" y="532764"/>
                </a:lnTo>
                <a:lnTo>
                  <a:pt x="142239" y="534034"/>
                </a:lnTo>
                <a:lnTo>
                  <a:pt x="143510" y="535304"/>
                </a:lnTo>
                <a:lnTo>
                  <a:pt x="145414" y="535939"/>
                </a:lnTo>
                <a:lnTo>
                  <a:pt x="147319" y="535939"/>
                </a:lnTo>
                <a:lnTo>
                  <a:pt x="149860" y="536575"/>
                </a:lnTo>
                <a:lnTo>
                  <a:pt x="151764" y="536575"/>
                </a:lnTo>
                <a:lnTo>
                  <a:pt x="161925" y="531494"/>
                </a:lnTo>
                <a:lnTo>
                  <a:pt x="164464" y="527684"/>
                </a:lnTo>
                <a:lnTo>
                  <a:pt x="165735" y="524509"/>
                </a:lnTo>
                <a:lnTo>
                  <a:pt x="165735" y="520064"/>
                </a:lnTo>
                <a:lnTo>
                  <a:pt x="165100" y="518159"/>
                </a:lnTo>
                <a:lnTo>
                  <a:pt x="158114" y="466725"/>
                </a:lnTo>
                <a:lnTo>
                  <a:pt x="148589" y="415289"/>
                </a:lnTo>
                <a:lnTo>
                  <a:pt x="137794" y="363854"/>
                </a:lnTo>
                <a:lnTo>
                  <a:pt x="125730" y="313054"/>
                </a:lnTo>
                <a:lnTo>
                  <a:pt x="113030" y="262254"/>
                </a:lnTo>
                <a:lnTo>
                  <a:pt x="98425" y="211454"/>
                </a:lnTo>
                <a:lnTo>
                  <a:pt x="67944" y="111759"/>
                </a:lnTo>
                <a:lnTo>
                  <a:pt x="51435" y="61594"/>
                </a:lnTo>
                <a:lnTo>
                  <a:pt x="34925" y="12700"/>
                </a:lnTo>
                <a:lnTo>
                  <a:pt x="25400" y="1269"/>
                </a:lnTo>
                <a:lnTo>
                  <a:pt x="12064" y="0"/>
                </a:lnTo>
                <a:close/>
              </a:path>
            </a:pathLst>
          </a:custGeom>
          <a:solidFill>
            <a:srgbClr val="fffdf7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20" name="bg object 36" descr=""/>
          <p:cNvPicPr/>
          <p:nvPr/>
        </p:nvPicPr>
        <p:blipFill>
          <a:blip r:embed="rId5"/>
          <a:stretch/>
        </p:blipFill>
        <p:spPr>
          <a:xfrm>
            <a:off x="2249280" y="3401640"/>
            <a:ext cx="103320" cy="115560"/>
          </a:xfrm>
          <a:prstGeom prst="rect">
            <a:avLst/>
          </a:prstGeom>
          <a:ln w="0">
            <a:noFill/>
          </a:ln>
        </p:spPr>
      </p:pic>
      <p:sp>
        <p:nvSpPr>
          <p:cNvPr id="21" name="bg object 37"/>
          <p:cNvSpPr/>
          <p:nvPr/>
        </p:nvSpPr>
        <p:spPr>
          <a:xfrm>
            <a:off x="2849400" y="4107240"/>
            <a:ext cx="1332360" cy="1138320"/>
          </a:xfrm>
          <a:custGeom>
            <a:avLst/>
            <a:gdLst/>
            <a:ahLst/>
            <a:rect l="l" t="t" r="r" b="b"/>
            <a:pathLst>
              <a:path w="1332864" h="1138554">
                <a:moveTo>
                  <a:pt x="1249045" y="30479"/>
                </a:moveTo>
                <a:lnTo>
                  <a:pt x="1232534" y="40639"/>
                </a:lnTo>
                <a:lnTo>
                  <a:pt x="1228725" y="60325"/>
                </a:lnTo>
                <a:lnTo>
                  <a:pt x="1243965" y="120650"/>
                </a:lnTo>
                <a:lnTo>
                  <a:pt x="1251584" y="150494"/>
                </a:lnTo>
                <a:lnTo>
                  <a:pt x="1257934" y="181609"/>
                </a:lnTo>
                <a:lnTo>
                  <a:pt x="1270634" y="270509"/>
                </a:lnTo>
                <a:lnTo>
                  <a:pt x="1274979" y="346709"/>
                </a:lnTo>
                <a:lnTo>
                  <a:pt x="1275080" y="396239"/>
                </a:lnTo>
                <a:lnTo>
                  <a:pt x="1272540" y="444500"/>
                </a:lnTo>
                <a:lnTo>
                  <a:pt x="1267459" y="492125"/>
                </a:lnTo>
                <a:lnTo>
                  <a:pt x="1260475" y="539750"/>
                </a:lnTo>
                <a:lnTo>
                  <a:pt x="1250315" y="591184"/>
                </a:lnTo>
                <a:lnTo>
                  <a:pt x="1236345" y="642619"/>
                </a:lnTo>
                <a:lnTo>
                  <a:pt x="1219834" y="692784"/>
                </a:lnTo>
                <a:lnTo>
                  <a:pt x="1200150" y="741679"/>
                </a:lnTo>
                <a:lnTo>
                  <a:pt x="1177290" y="789304"/>
                </a:lnTo>
                <a:lnTo>
                  <a:pt x="1151255" y="835025"/>
                </a:lnTo>
                <a:lnTo>
                  <a:pt x="1122045" y="878839"/>
                </a:lnTo>
                <a:lnTo>
                  <a:pt x="1090295" y="921384"/>
                </a:lnTo>
                <a:lnTo>
                  <a:pt x="1055370" y="960754"/>
                </a:lnTo>
                <a:lnTo>
                  <a:pt x="1028065" y="987425"/>
                </a:lnTo>
                <a:lnTo>
                  <a:pt x="998855" y="1012825"/>
                </a:lnTo>
                <a:lnTo>
                  <a:pt x="935990" y="1054734"/>
                </a:lnTo>
                <a:lnTo>
                  <a:pt x="899159" y="1072514"/>
                </a:lnTo>
                <a:lnTo>
                  <a:pt x="862330" y="1085850"/>
                </a:lnTo>
                <a:lnTo>
                  <a:pt x="824865" y="1096009"/>
                </a:lnTo>
                <a:lnTo>
                  <a:pt x="785494" y="1102994"/>
                </a:lnTo>
                <a:lnTo>
                  <a:pt x="774700" y="1108075"/>
                </a:lnTo>
                <a:lnTo>
                  <a:pt x="770890" y="1118869"/>
                </a:lnTo>
                <a:lnTo>
                  <a:pt x="774065" y="1129029"/>
                </a:lnTo>
                <a:lnTo>
                  <a:pt x="784859" y="1135379"/>
                </a:lnTo>
                <a:lnTo>
                  <a:pt x="834390" y="1138554"/>
                </a:lnTo>
                <a:lnTo>
                  <a:pt x="883284" y="1130300"/>
                </a:lnTo>
                <a:lnTo>
                  <a:pt x="931544" y="1113789"/>
                </a:lnTo>
                <a:lnTo>
                  <a:pt x="977265" y="1090294"/>
                </a:lnTo>
                <a:lnTo>
                  <a:pt x="1019809" y="1062354"/>
                </a:lnTo>
                <a:lnTo>
                  <a:pt x="1057909" y="1031875"/>
                </a:lnTo>
                <a:lnTo>
                  <a:pt x="1096009" y="995679"/>
                </a:lnTo>
                <a:lnTo>
                  <a:pt x="1131570" y="957579"/>
                </a:lnTo>
                <a:lnTo>
                  <a:pt x="1163955" y="916304"/>
                </a:lnTo>
                <a:lnTo>
                  <a:pt x="1193800" y="873759"/>
                </a:lnTo>
                <a:lnTo>
                  <a:pt x="1220470" y="828675"/>
                </a:lnTo>
                <a:lnTo>
                  <a:pt x="1243965" y="782954"/>
                </a:lnTo>
                <a:lnTo>
                  <a:pt x="1264920" y="735329"/>
                </a:lnTo>
                <a:lnTo>
                  <a:pt x="1282700" y="687069"/>
                </a:lnTo>
                <a:lnTo>
                  <a:pt x="1297305" y="637539"/>
                </a:lnTo>
                <a:lnTo>
                  <a:pt x="1310005" y="587375"/>
                </a:lnTo>
                <a:lnTo>
                  <a:pt x="1319530" y="536575"/>
                </a:lnTo>
                <a:lnTo>
                  <a:pt x="1326515" y="485775"/>
                </a:lnTo>
                <a:lnTo>
                  <a:pt x="1330905" y="434975"/>
                </a:lnTo>
                <a:lnTo>
                  <a:pt x="1332865" y="382904"/>
                </a:lnTo>
                <a:lnTo>
                  <a:pt x="1332230" y="331469"/>
                </a:lnTo>
                <a:lnTo>
                  <a:pt x="1327150" y="260350"/>
                </a:lnTo>
                <a:lnTo>
                  <a:pt x="1318259" y="190500"/>
                </a:lnTo>
                <a:lnTo>
                  <a:pt x="1303655" y="117475"/>
                </a:lnTo>
                <a:lnTo>
                  <a:pt x="1282700" y="46354"/>
                </a:lnTo>
                <a:lnTo>
                  <a:pt x="1268730" y="31750"/>
                </a:lnTo>
                <a:lnTo>
                  <a:pt x="1249045" y="30479"/>
                </a:lnTo>
                <a:close/>
                <a:moveTo>
                  <a:pt x="361950" y="0"/>
                </a:moveTo>
                <a:lnTo>
                  <a:pt x="315594" y="3175"/>
                </a:lnTo>
                <a:lnTo>
                  <a:pt x="269875" y="12064"/>
                </a:lnTo>
                <a:lnTo>
                  <a:pt x="224155" y="27939"/>
                </a:lnTo>
                <a:lnTo>
                  <a:pt x="182244" y="50164"/>
                </a:lnTo>
                <a:lnTo>
                  <a:pt x="144144" y="76834"/>
                </a:lnTo>
                <a:lnTo>
                  <a:pt x="109855" y="109219"/>
                </a:lnTo>
                <a:lnTo>
                  <a:pt x="80010" y="144779"/>
                </a:lnTo>
                <a:lnTo>
                  <a:pt x="54610" y="184150"/>
                </a:lnTo>
                <a:lnTo>
                  <a:pt x="33655" y="226694"/>
                </a:lnTo>
                <a:lnTo>
                  <a:pt x="17780" y="271144"/>
                </a:lnTo>
                <a:lnTo>
                  <a:pt x="6985" y="316864"/>
                </a:lnTo>
                <a:lnTo>
                  <a:pt x="635" y="363854"/>
                </a:lnTo>
                <a:lnTo>
                  <a:pt x="0" y="410844"/>
                </a:lnTo>
                <a:lnTo>
                  <a:pt x="5080" y="459739"/>
                </a:lnTo>
                <a:lnTo>
                  <a:pt x="15875" y="506729"/>
                </a:lnTo>
                <a:lnTo>
                  <a:pt x="33019" y="551179"/>
                </a:lnTo>
                <a:lnTo>
                  <a:pt x="54610" y="593725"/>
                </a:lnTo>
                <a:lnTo>
                  <a:pt x="81280" y="633729"/>
                </a:lnTo>
                <a:lnTo>
                  <a:pt x="112394" y="670559"/>
                </a:lnTo>
                <a:lnTo>
                  <a:pt x="146685" y="704214"/>
                </a:lnTo>
                <a:lnTo>
                  <a:pt x="184785" y="734694"/>
                </a:lnTo>
                <a:lnTo>
                  <a:pt x="224790" y="760729"/>
                </a:lnTo>
                <a:lnTo>
                  <a:pt x="267969" y="782954"/>
                </a:lnTo>
                <a:lnTo>
                  <a:pt x="312419" y="800734"/>
                </a:lnTo>
                <a:lnTo>
                  <a:pt x="360044" y="814069"/>
                </a:lnTo>
                <a:lnTo>
                  <a:pt x="407669" y="822959"/>
                </a:lnTo>
                <a:lnTo>
                  <a:pt x="455294" y="826769"/>
                </a:lnTo>
                <a:lnTo>
                  <a:pt x="503555" y="825500"/>
                </a:lnTo>
                <a:lnTo>
                  <a:pt x="551180" y="820419"/>
                </a:lnTo>
                <a:lnTo>
                  <a:pt x="598169" y="810894"/>
                </a:lnTo>
                <a:lnTo>
                  <a:pt x="644525" y="797559"/>
                </a:lnTo>
                <a:lnTo>
                  <a:pt x="688975" y="780414"/>
                </a:lnTo>
                <a:lnTo>
                  <a:pt x="732790" y="759459"/>
                </a:lnTo>
                <a:lnTo>
                  <a:pt x="751058" y="748664"/>
                </a:lnTo>
                <a:lnTo>
                  <a:pt x="465455" y="748664"/>
                </a:lnTo>
                <a:lnTo>
                  <a:pt x="414655" y="745489"/>
                </a:lnTo>
                <a:lnTo>
                  <a:pt x="365760" y="736600"/>
                </a:lnTo>
                <a:lnTo>
                  <a:pt x="318135" y="721359"/>
                </a:lnTo>
                <a:lnTo>
                  <a:pt x="272415" y="701039"/>
                </a:lnTo>
                <a:lnTo>
                  <a:pt x="229235" y="675004"/>
                </a:lnTo>
                <a:lnTo>
                  <a:pt x="189865" y="644525"/>
                </a:lnTo>
                <a:lnTo>
                  <a:pt x="154940" y="609600"/>
                </a:lnTo>
                <a:lnTo>
                  <a:pt x="124460" y="570229"/>
                </a:lnTo>
                <a:lnTo>
                  <a:pt x="99694" y="527050"/>
                </a:lnTo>
                <a:lnTo>
                  <a:pt x="81280" y="480059"/>
                </a:lnTo>
                <a:lnTo>
                  <a:pt x="71119" y="433704"/>
                </a:lnTo>
                <a:lnTo>
                  <a:pt x="67310" y="386079"/>
                </a:lnTo>
                <a:lnTo>
                  <a:pt x="70485" y="338454"/>
                </a:lnTo>
                <a:lnTo>
                  <a:pt x="80644" y="292100"/>
                </a:lnTo>
                <a:lnTo>
                  <a:pt x="96519" y="246379"/>
                </a:lnTo>
                <a:lnTo>
                  <a:pt x="118744" y="203834"/>
                </a:lnTo>
                <a:lnTo>
                  <a:pt x="146050" y="165100"/>
                </a:lnTo>
                <a:lnTo>
                  <a:pt x="179069" y="130809"/>
                </a:lnTo>
                <a:lnTo>
                  <a:pt x="217169" y="102234"/>
                </a:lnTo>
                <a:lnTo>
                  <a:pt x="264160" y="78104"/>
                </a:lnTo>
                <a:lnTo>
                  <a:pt x="314960" y="63500"/>
                </a:lnTo>
                <a:lnTo>
                  <a:pt x="367665" y="58420"/>
                </a:lnTo>
                <a:lnTo>
                  <a:pt x="547591" y="58420"/>
                </a:lnTo>
                <a:lnTo>
                  <a:pt x="537844" y="50800"/>
                </a:lnTo>
                <a:lnTo>
                  <a:pt x="497205" y="28575"/>
                </a:lnTo>
                <a:lnTo>
                  <a:pt x="453390" y="12700"/>
                </a:lnTo>
                <a:lnTo>
                  <a:pt x="408305" y="3175"/>
                </a:lnTo>
                <a:lnTo>
                  <a:pt x="361950" y="0"/>
                </a:lnTo>
                <a:close/>
                <a:moveTo>
                  <a:pt x="1044575" y="81914"/>
                </a:moveTo>
                <a:lnTo>
                  <a:pt x="1026159" y="87629"/>
                </a:lnTo>
                <a:lnTo>
                  <a:pt x="1016000" y="106044"/>
                </a:lnTo>
                <a:lnTo>
                  <a:pt x="1003300" y="203200"/>
                </a:lnTo>
                <a:lnTo>
                  <a:pt x="995680" y="251459"/>
                </a:lnTo>
                <a:lnTo>
                  <a:pt x="985519" y="299719"/>
                </a:lnTo>
                <a:lnTo>
                  <a:pt x="972184" y="346709"/>
                </a:lnTo>
                <a:lnTo>
                  <a:pt x="956309" y="391794"/>
                </a:lnTo>
                <a:lnTo>
                  <a:pt x="936625" y="434975"/>
                </a:lnTo>
                <a:lnTo>
                  <a:pt x="914400" y="477519"/>
                </a:lnTo>
                <a:lnTo>
                  <a:pt x="889000" y="517525"/>
                </a:lnTo>
                <a:lnTo>
                  <a:pt x="859790" y="555625"/>
                </a:lnTo>
                <a:lnTo>
                  <a:pt x="826134" y="592454"/>
                </a:lnTo>
                <a:lnTo>
                  <a:pt x="789305" y="626744"/>
                </a:lnTo>
                <a:lnTo>
                  <a:pt x="748665" y="657225"/>
                </a:lnTo>
                <a:lnTo>
                  <a:pt x="706119" y="683894"/>
                </a:lnTo>
                <a:lnTo>
                  <a:pt x="661034" y="706754"/>
                </a:lnTo>
                <a:lnTo>
                  <a:pt x="613409" y="724534"/>
                </a:lnTo>
                <a:lnTo>
                  <a:pt x="565150" y="737869"/>
                </a:lnTo>
                <a:lnTo>
                  <a:pt x="515619" y="746125"/>
                </a:lnTo>
                <a:lnTo>
                  <a:pt x="465455" y="748664"/>
                </a:lnTo>
                <a:lnTo>
                  <a:pt x="751058" y="748664"/>
                </a:lnTo>
                <a:lnTo>
                  <a:pt x="814705" y="706754"/>
                </a:lnTo>
                <a:lnTo>
                  <a:pt x="852169" y="675639"/>
                </a:lnTo>
                <a:lnTo>
                  <a:pt x="890269" y="638175"/>
                </a:lnTo>
                <a:lnTo>
                  <a:pt x="925194" y="598169"/>
                </a:lnTo>
                <a:lnTo>
                  <a:pt x="956309" y="554989"/>
                </a:lnTo>
                <a:lnTo>
                  <a:pt x="984250" y="509904"/>
                </a:lnTo>
                <a:lnTo>
                  <a:pt x="1009015" y="462279"/>
                </a:lnTo>
                <a:lnTo>
                  <a:pt x="1029334" y="413384"/>
                </a:lnTo>
                <a:lnTo>
                  <a:pt x="1046480" y="364489"/>
                </a:lnTo>
                <a:lnTo>
                  <a:pt x="1060450" y="313689"/>
                </a:lnTo>
                <a:lnTo>
                  <a:pt x="1071245" y="262254"/>
                </a:lnTo>
                <a:lnTo>
                  <a:pt x="1077595" y="210184"/>
                </a:lnTo>
                <a:lnTo>
                  <a:pt x="1078230" y="158114"/>
                </a:lnTo>
                <a:lnTo>
                  <a:pt x="1073150" y="106679"/>
                </a:lnTo>
                <a:lnTo>
                  <a:pt x="1062990" y="88264"/>
                </a:lnTo>
                <a:lnTo>
                  <a:pt x="1044575" y="81914"/>
                </a:lnTo>
                <a:close/>
                <a:moveTo>
                  <a:pt x="547591" y="58420"/>
                </a:moveTo>
                <a:lnTo>
                  <a:pt x="367665" y="58420"/>
                </a:lnTo>
                <a:lnTo>
                  <a:pt x="420369" y="62229"/>
                </a:lnTo>
                <a:lnTo>
                  <a:pt x="471169" y="76200"/>
                </a:lnTo>
                <a:lnTo>
                  <a:pt x="530859" y="107314"/>
                </a:lnTo>
                <a:lnTo>
                  <a:pt x="579119" y="153034"/>
                </a:lnTo>
                <a:lnTo>
                  <a:pt x="615950" y="212725"/>
                </a:lnTo>
                <a:lnTo>
                  <a:pt x="639444" y="278764"/>
                </a:lnTo>
                <a:lnTo>
                  <a:pt x="645159" y="286384"/>
                </a:lnTo>
                <a:lnTo>
                  <a:pt x="655319" y="288289"/>
                </a:lnTo>
                <a:lnTo>
                  <a:pt x="664209" y="284479"/>
                </a:lnTo>
                <a:lnTo>
                  <a:pt x="668655" y="274954"/>
                </a:lnTo>
                <a:lnTo>
                  <a:pt x="665480" y="231139"/>
                </a:lnTo>
                <a:lnTo>
                  <a:pt x="652780" y="187959"/>
                </a:lnTo>
                <a:lnTo>
                  <a:pt x="631825" y="147319"/>
                </a:lnTo>
                <a:lnTo>
                  <a:pt x="604519" y="110489"/>
                </a:lnTo>
                <a:lnTo>
                  <a:pt x="572769" y="78104"/>
                </a:lnTo>
                <a:lnTo>
                  <a:pt x="547591" y="58420"/>
                </a:lnTo>
                <a:close/>
              </a:path>
            </a:pathLst>
          </a:custGeom>
          <a:solidFill>
            <a:srgbClr val="fffdf7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801080" y="2206800"/>
            <a:ext cx="3954240" cy="159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10300" spc="-1" strike="noStrike">
                <a:latin typeface="Calibri"/>
              </a:rPr>
              <a:t>Click to edit the title text format</a:t>
            </a:r>
            <a:endParaRPr b="0" lang="en-US" sz="10300" spc="-1" strike="noStrike"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CF87DF1C-0329-4822-B6BB-1B0BD2EC4D07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6"/>
    <p:sldLayoutId id="2147483650" r:id="rId7"/>
    <p:sldLayoutId id="2147483651" r:id="rId8"/>
    <p:sldLayoutId id="2147483652" r:id="rId9"/>
    <p:sldLayoutId id="2147483653" r:id="rId10"/>
    <p:sldLayoutId id="2147483654" r:id="rId11"/>
    <p:sldLayoutId id="2147483655" r:id="rId12"/>
    <p:sldLayoutId id="2147483656" r:id="rId13"/>
    <p:sldLayoutId id="2147483657" r:id="rId14"/>
    <p:sldLayoutId id="2147483658" r:id="rId15"/>
    <p:sldLayoutId id="2147483659" r:id="rId16"/>
    <p:sldLayoutId id="2147483660" r:id="rId17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7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1801080" y="2206800"/>
            <a:ext cx="3954240" cy="1797840"/>
          </a:xfrm>
          <a:prstGeom prst="rect">
            <a:avLst/>
          </a:prstGeom>
          <a:noFill/>
          <a:ln w="0">
            <a:noFill/>
          </a:ln>
        </p:spPr>
        <p:txBody>
          <a:bodyPr lIns="0" rIns="0" tIns="12240" bIns="0" anchor="t">
            <a:noAutofit/>
          </a:bodyPr>
          <a:p>
            <a:pPr marL="235440">
              <a:lnSpc>
                <a:spcPct val="100000"/>
              </a:lnSpc>
              <a:spcBef>
                <a:spcPts val="96"/>
              </a:spcBef>
              <a:buNone/>
            </a:pPr>
            <a:r>
              <a:rPr b="0" lang="en-US" sz="10300" spc="253" strike="noStrike">
                <a:solidFill>
                  <a:srgbClr val="fffdf7"/>
                </a:solidFill>
                <a:latin typeface="Gill Sans MT"/>
              </a:rPr>
              <a:t>HOLA</a:t>
            </a:r>
            <a:endParaRPr b="0" lang="en-US" sz="10300" spc="-1" strike="noStrike">
              <a:latin typeface="Calibri"/>
            </a:endParaRPr>
          </a:p>
        </p:txBody>
      </p:sp>
      <p:sp>
        <p:nvSpPr>
          <p:cNvPr id="63" name="object 3"/>
          <p:cNvSpPr/>
          <p:nvPr/>
        </p:nvSpPr>
        <p:spPr>
          <a:xfrm>
            <a:off x="3683160" y="403200"/>
            <a:ext cx="461160" cy="421200"/>
          </a:xfrm>
          <a:custGeom>
            <a:avLst/>
            <a:gdLst/>
            <a:ahLst/>
            <a:rect l="l" t="t" r="r" b="b"/>
            <a:pathLst>
              <a:path w="461645" h="421640">
                <a:moveTo>
                  <a:pt x="208279" y="273050"/>
                </a:moveTo>
                <a:lnTo>
                  <a:pt x="160020" y="273050"/>
                </a:lnTo>
                <a:lnTo>
                  <a:pt x="154304" y="305434"/>
                </a:lnTo>
                <a:lnTo>
                  <a:pt x="149225" y="339089"/>
                </a:lnTo>
                <a:lnTo>
                  <a:pt x="146050" y="372744"/>
                </a:lnTo>
                <a:lnTo>
                  <a:pt x="144145" y="406400"/>
                </a:lnTo>
                <a:lnTo>
                  <a:pt x="148589" y="417829"/>
                </a:lnTo>
                <a:lnTo>
                  <a:pt x="158114" y="421639"/>
                </a:lnTo>
                <a:lnTo>
                  <a:pt x="169545" y="419100"/>
                </a:lnTo>
                <a:lnTo>
                  <a:pt x="177164" y="410209"/>
                </a:lnTo>
                <a:lnTo>
                  <a:pt x="187960" y="371475"/>
                </a:lnTo>
                <a:lnTo>
                  <a:pt x="196850" y="332104"/>
                </a:lnTo>
                <a:lnTo>
                  <a:pt x="204470" y="292100"/>
                </a:lnTo>
                <a:lnTo>
                  <a:pt x="208279" y="273050"/>
                </a:lnTo>
                <a:close/>
                <a:moveTo>
                  <a:pt x="264795" y="252094"/>
                </a:moveTo>
                <a:lnTo>
                  <a:pt x="212089" y="252094"/>
                </a:lnTo>
                <a:lnTo>
                  <a:pt x="229235" y="285114"/>
                </a:lnTo>
                <a:lnTo>
                  <a:pt x="247014" y="317500"/>
                </a:lnTo>
                <a:lnTo>
                  <a:pt x="267335" y="347979"/>
                </a:lnTo>
                <a:lnTo>
                  <a:pt x="290195" y="377189"/>
                </a:lnTo>
                <a:lnTo>
                  <a:pt x="300354" y="381634"/>
                </a:lnTo>
                <a:lnTo>
                  <a:pt x="310514" y="379094"/>
                </a:lnTo>
                <a:lnTo>
                  <a:pt x="317500" y="371475"/>
                </a:lnTo>
                <a:lnTo>
                  <a:pt x="317500" y="360044"/>
                </a:lnTo>
                <a:lnTo>
                  <a:pt x="305435" y="329564"/>
                </a:lnTo>
                <a:lnTo>
                  <a:pt x="291464" y="299719"/>
                </a:lnTo>
                <a:lnTo>
                  <a:pt x="275589" y="270509"/>
                </a:lnTo>
                <a:lnTo>
                  <a:pt x="264795" y="252094"/>
                </a:lnTo>
                <a:close/>
                <a:moveTo>
                  <a:pt x="16510" y="143509"/>
                </a:moveTo>
                <a:lnTo>
                  <a:pt x="5714" y="146050"/>
                </a:lnTo>
                <a:lnTo>
                  <a:pt x="0" y="154304"/>
                </a:lnTo>
                <a:lnTo>
                  <a:pt x="1270" y="163829"/>
                </a:lnTo>
                <a:lnTo>
                  <a:pt x="43814" y="183514"/>
                </a:lnTo>
                <a:lnTo>
                  <a:pt x="113029" y="205104"/>
                </a:lnTo>
                <a:lnTo>
                  <a:pt x="147954" y="214629"/>
                </a:lnTo>
                <a:lnTo>
                  <a:pt x="117475" y="242569"/>
                </a:lnTo>
                <a:lnTo>
                  <a:pt x="57785" y="298450"/>
                </a:lnTo>
                <a:lnTo>
                  <a:pt x="27939" y="327025"/>
                </a:lnTo>
                <a:lnTo>
                  <a:pt x="20320" y="345439"/>
                </a:lnTo>
                <a:lnTo>
                  <a:pt x="28575" y="362584"/>
                </a:lnTo>
                <a:lnTo>
                  <a:pt x="45720" y="370204"/>
                </a:lnTo>
                <a:lnTo>
                  <a:pt x="65404" y="362584"/>
                </a:lnTo>
                <a:lnTo>
                  <a:pt x="160020" y="273050"/>
                </a:lnTo>
                <a:lnTo>
                  <a:pt x="208279" y="273050"/>
                </a:lnTo>
                <a:lnTo>
                  <a:pt x="212089" y="252094"/>
                </a:lnTo>
                <a:lnTo>
                  <a:pt x="264795" y="252094"/>
                </a:lnTo>
                <a:lnTo>
                  <a:pt x="259079" y="241300"/>
                </a:lnTo>
                <a:lnTo>
                  <a:pt x="461645" y="241300"/>
                </a:lnTo>
                <a:lnTo>
                  <a:pt x="459739" y="229234"/>
                </a:lnTo>
                <a:lnTo>
                  <a:pt x="450850" y="219075"/>
                </a:lnTo>
                <a:lnTo>
                  <a:pt x="405764" y="202564"/>
                </a:lnTo>
                <a:lnTo>
                  <a:pt x="356235" y="193675"/>
                </a:lnTo>
                <a:lnTo>
                  <a:pt x="255270" y="184784"/>
                </a:lnTo>
                <a:lnTo>
                  <a:pt x="269239" y="171450"/>
                </a:lnTo>
                <a:lnTo>
                  <a:pt x="171450" y="171450"/>
                </a:lnTo>
                <a:lnTo>
                  <a:pt x="16510" y="143509"/>
                </a:lnTo>
                <a:close/>
                <a:moveTo>
                  <a:pt x="461645" y="241300"/>
                </a:moveTo>
                <a:lnTo>
                  <a:pt x="259079" y="241300"/>
                </a:lnTo>
                <a:lnTo>
                  <a:pt x="304800" y="253364"/>
                </a:lnTo>
                <a:lnTo>
                  <a:pt x="352425" y="262889"/>
                </a:lnTo>
                <a:lnTo>
                  <a:pt x="400050" y="267334"/>
                </a:lnTo>
                <a:lnTo>
                  <a:pt x="444500" y="262254"/>
                </a:lnTo>
                <a:lnTo>
                  <a:pt x="456564" y="254634"/>
                </a:lnTo>
                <a:lnTo>
                  <a:pt x="461645" y="242569"/>
                </a:lnTo>
                <a:lnTo>
                  <a:pt x="461645" y="241300"/>
                </a:lnTo>
                <a:close/>
                <a:moveTo>
                  <a:pt x="147954" y="47625"/>
                </a:moveTo>
                <a:lnTo>
                  <a:pt x="139700" y="48259"/>
                </a:lnTo>
                <a:lnTo>
                  <a:pt x="133985" y="53339"/>
                </a:lnTo>
                <a:lnTo>
                  <a:pt x="132714" y="62229"/>
                </a:lnTo>
                <a:lnTo>
                  <a:pt x="140335" y="90169"/>
                </a:lnTo>
                <a:lnTo>
                  <a:pt x="149860" y="117475"/>
                </a:lnTo>
                <a:lnTo>
                  <a:pt x="160020" y="144779"/>
                </a:lnTo>
                <a:lnTo>
                  <a:pt x="171450" y="171450"/>
                </a:lnTo>
                <a:lnTo>
                  <a:pt x="269239" y="171450"/>
                </a:lnTo>
                <a:lnTo>
                  <a:pt x="300989" y="140969"/>
                </a:lnTo>
                <a:lnTo>
                  <a:pt x="234314" y="140969"/>
                </a:lnTo>
                <a:lnTo>
                  <a:pt x="238125" y="121919"/>
                </a:lnTo>
                <a:lnTo>
                  <a:pt x="196214" y="121919"/>
                </a:lnTo>
                <a:lnTo>
                  <a:pt x="186689" y="104139"/>
                </a:lnTo>
                <a:lnTo>
                  <a:pt x="176529" y="86994"/>
                </a:lnTo>
                <a:lnTo>
                  <a:pt x="165735" y="69214"/>
                </a:lnTo>
                <a:lnTo>
                  <a:pt x="154939" y="52704"/>
                </a:lnTo>
                <a:lnTo>
                  <a:pt x="147954" y="47625"/>
                </a:lnTo>
                <a:close/>
                <a:moveTo>
                  <a:pt x="337185" y="61594"/>
                </a:moveTo>
                <a:lnTo>
                  <a:pt x="321945" y="66675"/>
                </a:lnTo>
                <a:lnTo>
                  <a:pt x="300354" y="85725"/>
                </a:lnTo>
                <a:lnTo>
                  <a:pt x="255904" y="122554"/>
                </a:lnTo>
                <a:lnTo>
                  <a:pt x="234314" y="140969"/>
                </a:lnTo>
                <a:lnTo>
                  <a:pt x="300989" y="140969"/>
                </a:lnTo>
                <a:lnTo>
                  <a:pt x="350520" y="94614"/>
                </a:lnTo>
                <a:lnTo>
                  <a:pt x="356870" y="80644"/>
                </a:lnTo>
                <a:lnTo>
                  <a:pt x="350520" y="67944"/>
                </a:lnTo>
                <a:lnTo>
                  <a:pt x="337185" y="61594"/>
                </a:lnTo>
                <a:close/>
                <a:moveTo>
                  <a:pt x="240029" y="0"/>
                </a:moveTo>
                <a:lnTo>
                  <a:pt x="224789" y="34925"/>
                </a:lnTo>
                <a:lnTo>
                  <a:pt x="204470" y="92709"/>
                </a:lnTo>
                <a:lnTo>
                  <a:pt x="196214" y="121919"/>
                </a:lnTo>
                <a:lnTo>
                  <a:pt x="238125" y="121919"/>
                </a:lnTo>
                <a:lnTo>
                  <a:pt x="240664" y="108584"/>
                </a:lnTo>
                <a:lnTo>
                  <a:pt x="245745" y="76200"/>
                </a:lnTo>
                <a:lnTo>
                  <a:pt x="250189" y="43179"/>
                </a:lnTo>
                <a:lnTo>
                  <a:pt x="252729" y="10794"/>
                </a:lnTo>
                <a:lnTo>
                  <a:pt x="252729" y="2539"/>
                </a:lnTo>
                <a:lnTo>
                  <a:pt x="240029" y="0"/>
                </a:lnTo>
                <a:close/>
              </a:path>
            </a:pathLst>
          </a:custGeom>
          <a:solidFill>
            <a:srgbClr val="fffdf7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64" name="object 4" descr=""/>
          <p:cNvPicPr/>
          <p:nvPr/>
        </p:nvPicPr>
        <p:blipFill>
          <a:blip r:embed="rId1"/>
          <a:stretch/>
        </p:blipFill>
        <p:spPr>
          <a:xfrm>
            <a:off x="5650920" y="1085040"/>
            <a:ext cx="103320" cy="100080"/>
          </a:xfrm>
          <a:prstGeom prst="rect">
            <a:avLst/>
          </a:prstGeom>
          <a:ln w="0">
            <a:noFill/>
          </a:ln>
        </p:spPr>
      </p:pic>
      <p:pic>
        <p:nvPicPr>
          <p:cNvPr id="65" name="object 5" descr=""/>
          <p:cNvPicPr/>
          <p:nvPr/>
        </p:nvPicPr>
        <p:blipFill>
          <a:blip r:embed="rId2"/>
          <a:stretch/>
        </p:blipFill>
        <p:spPr>
          <a:xfrm>
            <a:off x="4376880" y="5489280"/>
            <a:ext cx="103320" cy="103320"/>
          </a:xfrm>
          <a:prstGeom prst="rect">
            <a:avLst/>
          </a:prstGeom>
          <a:ln w="0">
            <a:noFill/>
          </a:ln>
        </p:spPr>
      </p:pic>
      <p:pic>
        <p:nvPicPr>
          <p:cNvPr id="66" name="object 6" descr=""/>
          <p:cNvPicPr/>
          <p:nvPr/>
        </p:nvPicPr>
        <p:blipFill>
          <a:blip r:embed="rId3"/>
          <a:stretch/>
        </p:blipFill>
        <p:spPr>
          <a:xfrm>
            <a:off x="1191600" y="2587680"/>
            <a:ext cx="103320" cy="100080"/>
          </a:xfrm>
          <a:prstGeom prst="rect">
            <a:avLst/>
          </a:prstGeom>
          <a:ln w="0">
            <a:noFill/>
          </a:ln>
        </p:spPr>
      </p:pic>
      <p:sp>
        <p:nvSpPr>
          <p:cNvPr id="67" name="object 7"/>
          <p:cNvSpPr/>
          <p:nvPr/>
        </p:nvSpPr>
        <p:spPr>
          <a:xfrm>
            <a:off x="6071760" y="1708200"/>
            <a:ext cx="461160" cy="421200"/>
          </a:xfrm>
          <a:custGeom>
            <a:avLst/>
            <a:gdLst/>
            <a:ahLst/>
            <a:rect l="l" t="t" r="r" b="b"/>
            <a:pathLst>
              <a:path w="461645" h="421639">
                <a:moveTo>
                  <a:pt x="208279" y="272414"/>
                </a:moveTo>
                <a:lnTo>
                  <a:pt x="160019" y="272414"/>
                </a:lnTo>
                <a:lnTo>
                  <a:pt x="154304" y="305434"/>
                </a:lnTo>
                <a:lnTo>
                  <a:pt x="149225" y="338454"/>
                </a:lnTo>
                <a:lnTo>
                  <a:pt x="146050" y="372109"/>
                </a:lnTo>
                <a:lnTo>
                  <a:pt x="144144" y="406400"/>
                </a:lnTo>
                <a:lnTo>
                  <a:pt x="147954" y="417194"/>
                </a:lnTo>
                <a:lnTo>
                  <a:pt x="158114" y="421639"/>
                </a:lnTo>
                <a:lnTo>
                  <a:pt x="169544" y="419100"/>
                </a:lnTo>
                <a:lnTo>
                  <a:pt x="176529" y="409575"/>
                </a:lnTo>
                <a:lnTo>
                  <a:pt x="187325" y="370839"/>
                </a:lnTo>
                <a:lnTo>
                  <a:pt x="196850" y="331469"/>
                </a:lnTo>
                <a:lnTo>
                  <a:pt x="208279" y="272414"/>
                </a:lnTo>
                <a:close/>
                <a:moveTo>
                  <a:pt x="264794" y="252094"/>
                </a:moveTo>
                <a:lnTo>
                  <a:pt x="212089" y="252094"/>
                </a:lnTo>
                <a:lnTo>
                  <a:pt x="228600" y="284479"/>
                </a:lnTo>
                <a:lnTo>
                  <a:pt x="247014" y="316864"/>
                </a:lnTo>
                <a:lnTo>
                  <a:pt x="267334" y="347979"/>
                </a:lnTo>
                <a:lnTo>
                  <a:pt x="290194" y="376554"/>
                </a:lnTo>
                <a:lnTo>
                  <a:pt x="300354" y="381634"/>
                </a:lnTo>
                <a:lnTo>
                  <a:pt x="310514" y="379094"/>
                </a:lnTo>
                <a:lnTo>
                  <a:pt x="317500" y="370839"/>
                </a:lnTo>
                <a:lnTo>
                  <a:pt x="317500" y="360044"/>
                </a:lnTo>
                <a:lnTo>
                  <a:pt x="305434" y="328929"/>
                </a:lnTo>
                <a:lnTo>
                  <a:pt x="291464" y="299084"/>
                </a:lnTo>
                <a:lnTo>
                  <a:pt x="274954" y="269875"/>
                </a:lnTo>
                <a:lnTo>
                  <a:pt x="264794" y="252094"/>
                </a:lnTo>
                <a:close/>
                <a:moveTo>
                  <a:pt x="16509" y="143509"/>
                </a:moveTo>
                <a:lnTo>
                  <a:pt x="5714" y="145414"/>
                </a:lnTo>
                <a:lnTo>
                  <a:pt x="0" y="153669"/>
                </a:lnTo>
                <a:lnTo>
                  <a:pt x="1269" y="163829"/>
                </a:lnTo>
                <a:lnTo>
                  <a:pt x="43814" y="182879"/>
                </a:lnTo>
                <a:lnTo>
                  <a:pt x="113029" y="205104"/>
                </a:lnTo>
                <a:lnTo>
                  <a:pt x="147954" y="214629"/>
                </a:lnTo>
                <a:lnTo>
                  <a:pt x="117475" y="241934"/>
                </a:lnTo>
                <a:lnTo>
                  <a:pt x="86994" y="269875"/>
                </a:lnTo>
                <a:lnTo>
                  <a:pt x="57150" y="298450"/>
                </a:lnTo>
                <a:lnTo>
                  <a:pt x="27939" y="327025"/>
                </a:lnTo>
                <a:lnTo>
                  <a:pt x="20319" y="345439"/>
                </a:lnTo>
                <a:lnTo>
                  <a:pt x="28575" y="361950"/>
                </a:lnTo>
                <a:lnTo>
                  <a:pt x="45719" y="370204"/>
                </a:lnTo>
                <a:lnTo>
                  <a:pt x="64769" y="362584"/>
                </a:lnTo>
                <a:lnTo>
                  <a:pt x="88900" y="340359"/>
                </a:lnTo>
                <a:lnTo>
                  <a:pt x="160019" y="272414"/>
                </a:lnTo>
                <a:lnTo>
                  <a:pt x="208279" y="272414"/>
                </a:lnTo>
                <a:lnTo>
                  <a:pt x="212089" y="252094"/>
                </a:lnTo>
                <a:lnTo>
                  <a:pt x="264794" y="252094"/>
                </a:lnTo>
                <a:lnTo>
                  <a:pt x="258444" y="241300"/>
                </a:lnTo>
                <a:lnTo>
                  <a:pt x="461645" y="241300"/>
                </a:lnTo>
                <a:lnTo>
                  <a:pt x="459739" y="228600"/>
                </a:lnTo>
                <a:lnTo>
                  <a:pt x="450850" y="219075"/>
                </a:lnTo>
                <a:lnTo>
                  <a:pt x="405764" y="201929"/>
                </a:lnTo>
                <a:lnTo>
                  <a:pt x="356234" y="193039"/>
                </a:lnTo>
                <a:lnTo>
                  <a:pt x="255269" y="184150"/>
                </a:lnTo>
                <a:lnTo>
                  <a:pt x="269239" y="170814"/>
                </a:lnTo>
                <a:lnTo>
                  <a:pt x="171450" y="170814"/>
                </a:lnTo>
                <a:lnTo>
                  <a:pt x="16509" y="143509"/>
                </a:lnTo>
                <a:close/>
                <a:moveTo>
                  <a:pt x="461645" y="241300"/>
                </a:moveTo>
                <a:lnTo>
                  <a:pt x="258444" y="241300"/>
                </a:lnTo>
                <a:lnTo>
                  <a:pt x="304800" y="252729"/>
                </a:lnTo>
                <a:lnTo>
                  <a:pt x="352425" y="262889"/>
                </a:lnTo>
                <a:lnTo>
                  <a:pt x="400050" y="267334"/>
                </a:lnTo>
                <a:lnTo>
                  <a:pt x="444500" y="261619"/>
                </a:lnTo>
                <a:lnTo>
                  <a:pt x="456564" y="254634"/>
                </a:lnTo>
                <a:lnTo>
                  <a:pt x="461645" y="241934"/>
                </a:lnTo>
                <a:lnTo>
                  <a:pt x="461645" y="241300"/>
                </a:lnTo>
                <a:close/>
                <a:moveTo>
                  <a:pt x="147954" y="46989"/>
                </a:moveTo>
                <a:lnTo>
                  <a:pt x="139700" y="47625"/>
                </a:lnTo>
                <a:lnTo>
                  <a:pt x="133984" y="53339"/>
                </a:lnTo>
                <a:lnTo>
                  <a:pt x="132714" y="62229"/>
                </a:lnTo>
                <a:lnTo>
                  <a:pt x="140334" y="90169"/>
                </a:lnTo>
                <a:lnTo>
                  <a:pt x="149859" y="117475"/>
                </a:lnTo>
                <a:lnTo>
                  <a:pt x="160019" y="144779"/>
                </a:lnTo>
                <a:lnTo>
                  <a:pt x="171450" y="170814"/>
                </a:lnTo>
                <a:lnTo>
                  <a:pt x="269239" y="170814"/>
                </a:lnTo>
                <a:lnTo>
                  <a:pt x="300989" y="140334"/>
                </a:lnTo>
                <a:lnTo>
                  <a:pt x="234314" y="140334"/>
                </a:lnTo>
                <a:lnTo>
                  <a:pt x="237489" y="121919"/>
                </a:lnTo>
                <a:lnTo>
                  <a:pt x="196214" y="121919"/>
                </a:lnTo>
                <a:lnTo>
                  <a:pt x="186689" y="104139"/>
                </a:lnTo>
                <a:lnTo>
                  <a:pt x="176529" y="86359"/>
                </a:lnTo>
                <a:lnTo>
                  <a:pt x="154939" y="52069"/>
                </a:lnTo>
                <a:lnTo>
                  <a:pt x="147954" y="46989"/>
                </a:lnTo>
                <a:close/>
                <a:moveTo>
                  <a:pt x="337184" y="61594"/>
                </a:moveTo>
                <a:lnTo>
                  <a:pt x="321944" y="66675"/>
                </a:lnTo>
                <a:lnTo>
                  <a:pt x="300354" y="85089"/>
                </a:lnTo>
                <a:lnTo>
                  <a:pt x="255904" y="121919"/>
                </a:lnTo>
                <a:lnTo>
                  <a:pt x="234314" y="140334"/>
                </a:lnTo>
                <a:lnTo>
                  <a:pt x="300989" y="140334"/>
                </a:lnTo>
                <a:lnTo>
                  <a:pt x="350519" y="93979"/>
                </a:lnTo>
                <a:lnTo>
                  <a:pt x="356869" y="80009"/>
                </a:lnTo>
                <a:lnTo>
                  <a:pt x="350519" y="67944"/>
                </a:lnTo>
                <a:lnTo>
                  <a:pt x="337184" y="61594"/>
                </a:lnTo>
                <a:close/>
                <a:moveTo>
                  <a:pt x="240029" y="0"/>
                </a:moveTo>
                <a:lnTo>
                  <a:pt x="224154" y="34925"/>
                </a:lnTo>
                <a:lnTo>
                  <a:pt x="213994" y="63500"/>
                </a:lnTo>
                <a:lnTo>
                  <a:pt x="204469" y="92709"/>
                </a:lnTo>
                <a:lnTo>
                  <a:pt x="196214" y="121919"/>
                </a:lnTo>
                <a:lnTo>
                  <a:pt x="237489" y="121919"/>
                </a:lnTo>
                <a:lnTo>
                  <a:pt x="240664" y="108584"/>
                </a:lnTo>
                <a:lnTo>
                  <a:pt x="245744" y="75564"/>
                </a:lnTo>
                <a:lnTo>
                  <a:pt x="250189" y="43179"/>
                </a:lnTo>
                <a:lnTo>
                  <a:pt x="252729" y="10159"/>
                </a:lnTo>
                <a:lnTo>
                  <a:pt x="252729" y="2539"/>
                </a:lnTo>
                <a:lnTo>
                  <a:pt x="240029" y="0"/>
                </a:lnTo>
                <a:close/>
              </a:path>
            </a:pathLst>
          </a:custGeom>
          <a:solidFill>
            <a:srgbClr val="fffdf7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8" name="object 8"/>
          <p:cNvSpPr/>
          <p:nvPr/>
        </p:nvSpPr>
        <p:spPr>
          <a:xfrm>
            <a:off x="6390000" y="4911840"/>
            <a:ext cx="461160" cy="421920"/>
          </a:xfrm>
          <a:custGeom>
            <a:avLst/>
            <a:gdLst/>
            <a:ahLst/>
            <a:rect l="l" t="t" r="r" b="b"/>
            <a:pathLst>
              <a:path w="461645" h="422275">
                <a:moveTo>
                  <a:pt x="208279" y="273050"/>
                </a:moveTo>
                <a:lnTo>
                  <a:pt x="160020" y="273050"/>
                </a:lnTo>
                <a:lnTo>
                  <a:pt x="154304" y="306070"/>
                </a:lnTo>
                <a:lnTo>
                  <a:pt x="149225" y="339089"/>
                </a:lnTo>
                <a:lnTo>
                  <a:pt x="146050" y="372745"/>
                </a:lnTo>
                <a:lnTo>
                  <a:pt x="144145" y="406400"/>
                </a:lnTo>
                <a:lnTo>
                  <a:pt x="148590" y="417830"/>
                </a:lnTo>
                <a:lnTo>
                  <a:pt x="158115" y="422275"/>
                </a:lnTo>
                <a:lnTo>
                  <a:pt x="169545" y="419735"/>
                </a:lnTo>
                <a:lnTo>
                  <a:pt x="187960" y="371475"/>
                </a:lnTo>
                <a:lnTo>
                  <a:pt x="196850" y="332105"/>
                </a:lnTo>
                <a:lnTo>
                  <a:pt x="205104" y="292100"/>
                </a:lnTo>
                <a:lnTo>
                  <a:pt x="208279" y="273050"/>
                </a:lnTo>
                <a:close/>
                <a:moveTo>
                  <a:pt x="264795" y="252730"/>
                </a:moveTo>
                <a:lnTo>
                  <a:pt x="212090" y="252730"/>
                </a:lnTo>
                <a:lnTo>
                  <a:pt x="229235" y="285114"/>
                </a:lnTo>
                <a:lnTo>
                  <a:pt x="247015" y="317500"/>
                </a:lnTo>
                <a:lnTo>
                  <a:pt x="267335" y="348614"/>
                </a:lnTo>
                <a:lnTo>
                  <a:pt x="290829" y="377189"/>
                </a:lnTo>
                <a:lnTo>
                  <a:pt x="300354" y="382270"/>
                </a:lnTo>
                <a:lnTo>
                  <a:pt x="310515" y="379730"/>
                </a:lnTo>
                <a:lnTo>
                  <a:pt x="317500" y="371475"/>
                </a:lnTo>
                <a:lnTo>
                  <a:pt x="318135" y="360045"/>
                </a:lnTo>
                <a:lnTo>
                  <a:pt x="306070" y="329564"/>
                </a:lnTo>
                <a:lnTo>
                  <a:pt x="291465" y="299720"/>
                </a:lnTo>
                <a:lnTo>
                  <a:pt x="275590" y="270510"/>
                </a:lnTo>
                <a:lnTo>
                  <a:pt x="264795" y="252730"/>
                </a:lnTo>
                <a:close/>
                <a:moveTo>
                  <a:pt x="16510" y="143510"/>
                </a:moveTo>
                <a:lnTo>
                  <a:pt x="5715" y="146050"/>
                </a:lnTo>
                <a:lnTo>
                  <a:pt x="0" y="154305"/>
                </a:lnTo>
                <a:lnTo>
                  <a:pt x="1270" y="163830"/>
                </a:lnTo>
                <a:lnTo>
                  <a:pt x="9525" y="171450"/>
                </a:lnTo>
                <a:lnTo>
                  <a:pt x="43815" y="183514"/>
                </a:lnTo>
                <a:lnTo>
                  <a:pt x="78740" y="194945"/>
                </a:lnTo>
                <a:lnTo>
                  <a:pt x="147954" y="215264"/>
                </a:lnTo>
                <a:lnTo>
                  <a:pt x="117475" y="242570"/>
                </a:lnTo>
                <a:lnTo>
                  <a:pt x="57785" y="298450"/>
                </a:lnTo>
                <a:lnTo>
                  <a:pt x="28575" y="327025"/>
                </a:lnTo>
                <a:lnTo>
                  <a:pt x="20320" y="346075"/>
                </a:lnTo>
                <a:lnTo>
                  <a:pt x="28575" y="362585"/>
                </a:lnTo>
                <a:lnTo>
                  <a:pt x="45720" y="370205"/>
                </a:lnTo>
                <a:lnTo>
                  <a:pt x="65405" y="363220"/>
                </a:lnTo>
                <a:lnTo>
                  <a:pt x="160020" y="273050"/>
                </a:lnTo>
                <a:lnTo>
                  <a:pt x="208279" y="273050"/>
                </a:lnTo>
                <a:lnTo>
                  <a:pt x="212090" y="252730"/>
                </a:lnTo>
                <a:lnTo>
                  <a:pt x="264795" y="252730"/>
                </a:lnTo>
                <a:lnTo>
                  <a:pt x="259079" y="241935"/>
                </a:lnTo>
                <a:lnTo>
                  <a:pt x="461645" y="241935"/>
                </a:lnTo>
                <a:lnTo>
                  <a:pt x="459740" y="229235"/>
                </a:lnTo>
                <a:lnTo>
                  <a:pt x="450850" y="219710"/>
                </a:lnTo>
                <a:lnTo>
                  <a:pt x="406400" y="202564"/>
                </a:lnTo>
                <a:lnTo>
                  <a:pt x="356235" y="193675"/>
                </a:lnTo>
                <a:lnTo>
                  <a:pt x="255270" y="184785"/>
                </a:lnTo>
                <a:lnTo>
                  <a:pt x="269240" y="171450"/>
                </a:lnTo>
                <a:lnTo>
                  <a:pt x="171450" y="171450"/>
                </a:lnTo>
                <a:lnTo>
                  <a:pt x="16510" y="143510"/>
                </a:lnTo>
                <a:close/>
                <a:moveTo>
                  <a:pt x="461645" y="241935"/>
                </a:moveTo>
                <a:lnTo>
                  <a:pt x="259079" y="241935"/>
                </a:lnTo>
                <a:lnTo>
                  <a:pt x="304800" y="253364"/>
                </a:lnTo>
                <a:lnTo>
                  <a:pt x="352425" y="263525"/>
                </a:lnTo>
                <a:lnTo>
                  <a:pt x="400050" y="267335"/>
                </a:lnTo>
                <a:lnTo>
                  <a:pt x="444500" y="262255"/>
                </a:lnTo>
                <a:lnTo>
                  <a:pt x="456565" y="255270"/>
                </a:lnTo>
                <a:lnTo>
                  <a:pt x="461645" y="242570"/>
                </a:lnTo>
                <a:lnTo>
                  <a:pt x="461645" y="241935"/>
                </a:lnTo>
                <a:close/>
                <a:moveTo>
                  <a:pt x="147954" y="47625"/>
                </a:moveTo>
                <a:lnTo>
                  <a:pt x="140335" y="48260"/>
                </a:lnTo>
                <a:lnTo>
                  <a:pt x="133985" y="53975"/>
                </a:lnTo>
                <a:lnTo>
                  <a:pt x="132715" y="62864"/>
                </a:lnTo>
                <a:lnTo>
                  <a:pt x="140335" y="90805"/>
                </a:lnTo>
                <a:lnTo>
                  <a:pt x="149860" y="118110"/>
                </a:lnTo>
                <a:lnTo>
                  <a:pt x="160020" y="144780"/>
                </a:lnTo>
                <a:lnTo>
                  <a:pt x="171450" y="171450"/>
                </a:lnTo>
                <a:lnTo>
                  <a:pt x="269240" y="171450"/>
                </a:lnTo>
                <a:lnTo>
                  <a:pt x="300990" y="140970"/>
                </a:lnTo>
                <a:lnTo>
                  <a:pt x="234315" y="140970"/>
                </a:lnTo>
                <a:lnTo>
                  <a:pt x="238125" y="122555"/>
                </a:lnTo>
                <a:lnTo>
                  <a:pt x="196215" y="122555"/>
                </a:lnTo>
                <a:lnTo>
                  <a:pt x="186690" y="104775"/>
                </a:lnTo>
                <a:lnTo>
                  <a:pt x="176529" y="86995"/>
                </a:lnTo>
                <a:lnTo>
                  <a:pt x="154940" y="52705"/>
                </a:lnTo>
                <a:lnTo>
                  <a:pt x="147954" y="47625"/>
                </a:lnTo>
                <a:close/>
                <a:moveTo>
                  <a:pt x="337185" y="62230"/>
                </a:moveTo>
                <a:lnTo>
                  <a:pt x="321945" y="67310"/>
                </a:lnTo>
                <a:lnTo>
                  <a:pt x="300354" y="85725"/>
                </a:lnTo>
                <a:lnTo>
                  <a:pt x="255904" y="122555"/>
                </a:lnTo>
                <a:lnTo>
                  <a:pt x="234315" y="140970"/>
                </a:lnTo>
                <a:lnTo>
                  <a:pt x="300990" y="140970"/>
                </a:lnTo>
                <a:lnTo>
                  <a:pt x="350520" y="94614"/>
                </a:lnTo>
                <a:lnTo>
                  <a:pt x="356870" y="80645"/>
                </a:lnTo>
                <a:lnTo>
                  <a:pt x="350520" y="67945"/>
                </a:lnTo>
                <a:lnTo>
                  <a:pt x="337185" y="62230"/>
                </a:lnTo>
                <a:close/>
                <a:moveTo>
                  <a:pt x="240665" y="0"/>
                </a:moveTo>
                <a:lnTo>
                  <a:pt x="224790" y="34925"/>
                </a:lnTo>
                <a:lnTo>
                  <a:pt x="204470" y="92710"/>
                </a:lnTo>
                <a:lnTo>
                  <a:pt x="196215" y="122555"/>
                </a:lnTo>
                <a:lnTo>
                  <a:pt x="238125" y="122555"/>
                </a:lnTo>
                <a:lnTo>
                  <a:pt x="240665" y="108585"/>
                </a:lnTo>
                <a:lnTo>
                  <a:pt x="246379" y="76200"/>
                </a:lnTo>
                <a:lnTo>
                  <a:pt x="250190" y="43814"/>
                </a:lnTo>
                <a:lnTo>
                  <a:pt x="252729" y="10795"/>
                </a:lnTo>
                <a:lnTo>
                  <a:pt x="252729" y="3175"/>
                </a:lnTo>
                <a:lnTo>
                  <a:pt x="240665" y="0"/>
                </a:lnTo>
                <a:close/>
              </a:path>
            </a:pathLst>
          </a:custGeom>
          <a:solidFill>
            <a:srgbClr val="fffdf7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9" name="object 9"/>
          <p:cNvSpPr/>
          <p:nvPr/>
        </p:nvSpPr>
        <p:spPr>
          <a:xfrm>
            <a:off x="3655080" y="1906200"/>
            <a:ext cx="39600" cy="432000"/>
          </a:xfrm>
          <a:custGeom>
            <a:avLst/>
            <a:gdLst/>
            <a:ahLst/>
            <a:rect l="l" t="t" r="r" b="b"/>
            <a:pathLst>
              <a:path w="40004" h="432435">
                <a:moveTo>
                  <a:pt x="24129" y="0"/>
                </a:moveTo>
                <a:lnTo>
                  <a:pt x="7619" y="14605"/>
                </a:lnTo>
                <a:lnTo>
                  <a:pt x="1904" y="164465"/>
                </a:lnTo>
                <a:lnTo>
                  <a:pt x="1269" y="214630"/>
                </a:lnTo>
                <a:lnTo>
                  <a:pt x="0" y="264795"/>
                </a:lnTo>
                <a:lnTo>
                  <a:pt x="0" y="364490"/>
                </a:lnTo>
                <a:lnTo>
                  <a:pt x="1269" y="414655"/>
                </a:lnTo>
                <a:lnTo>
                  <a:pt x="6985" y="427355"/>
                </a:lnTo>
                <a:lnTo>
                  <a:pt x="19050" y="432435"/>
                </a:lnTo>
                <a:lnTo>
                  <a:pt x="31114" y="429260"/>
                </a:lnTo>
                <a:lnTo>
                  <a:pt x="36194" y="416560"/>
                </a:lnTo>
                <a:lnTo>
                  <a:pt x="36194" y="264795"/>
                </a:lnTo>
                <a:lnTo>
                  <a:pt x="36829" y="216535"/>
                </a:lnTo>
                <a:lnTo>
                  <a:pt x="36829" y="166370"/>
                </a:lnTo>
                <a:lnTo>
                  <a:pt x="37464" y="116205"/>
                </a:lnTo>
                <a:lnTo>
                  <a:pt x="40004" y="16510"/>
                </a:lnTo>
                <a:lnTo>
                  <a:pt x="35560" y="4445"/>
                </a:lnTo>
                <a:lnTo>
                  <a:pt x="24129" y="0"/>
                </a:lnTo>
                <a:close/>
              </a:path>
            </a:pathLst>
          </a:custGeom>
          <a:solidFill>
            <a:srgbClr val="fffdf7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grpSp>
        <p:nvGrpSpPr>
          <p:cNvPr id="70" name="object 10"/>
          <p:cNvGrpSpPr/>
          <p:nvPr/>
        </p:nvGrpSpPr>
        <p:grpSpPr>
          <a:xfrm>
            <a:off x="1301400" y="3450240"/>
            <a:ext cx="5013720" cy="1807200"/>
            <a:chOff x="1301400" y="3450240"/>
            <a:chExt cx="5013720" cy="1807200"/>
          </a:xfrm>
        </p:grpSpPr>
        <p:pic>
          <p:nvPicPr>
            <p:cNvPr id="71" name="object 11" descr=""/>
            <p:cNvPicPr/>
            <p:nvPr/>
          </p:nvPicPr>
          <p:blipFill>
            <a:blip r:embed="rId4"/>
            <a:stretch/>
          </p:blipFill>
          <p:spPr>
            <a:xfrm>
              <a:off x="6208920" y="3755160"/>
              <a:ext cx="106200" cy="10008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72" name="object 12" descr=""/>
            <p:cNvPicPr/>
            <p:nvPr/>
          </p:nvPicPr>
          <p:blipFill>
            <a:blip r:embed="rId5"/>
            <a:stretch/>
          </p:blipFill>
          <p:spPr>
            <a:xfrm>
              <a:off x="1301400" y="3450240"/>
              <a:ext cx="4903920" cy="180720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73" name="object 13" descr=""/>
          <p:cNvPicPr/>
          <p:nvPr/>
        </p:nvPicPr>
        <p:blipFill>
          <a:blip r:embed="rId6"/>
          <a:stretch/>
        </p:blipFill>
        <p:spPr>
          <a:xfrm>
            <a:off x="2051280" y="1136880"/>
            <a:ext cx="103320" cy="1000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2022-07-29T05:19:17Z</dcterms:created>
  <dc:creator/>
  <dc:description/>
  <dc:language>en-US</dc:language>
  <cp:lastModifiedBy/>
  <dcterms:modified xsi:type="dcterms:W3CDTF">2022-07-29T05:19:17Z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