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49E02C-0583-4F55-B6B1-BA267129DE7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6EF3D9-E5D5-408C-92AC-28E639D9C76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FB1760-D195-426E-9568-74BD708CE45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8A4F84-8270-456B-9A79-84F6A7DB88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A1222B-34C8-4F5B-8F9E-CF05E98444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D9B1EF-E6BC-4E55-BF32-43BFBCEA56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78CF7E-4653-499E-B514-C760808B98E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C36235-6955-4FF9-8654-DB5FE358134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2716560" y="3310560"/>
            <a:ext cx="2122920" cy="383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68AC21-6EC1-4B57-90C8-464722C177D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49AFB2-2D5F-4629-A704-CDDCC8D246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E80135-71AF-4495-BB45-FF9008FC8F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D50D48-79D4-4490-B070-4898BF4528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1562760"/>
            <a:ext cx="7539120" cy="7542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515160" y="2925360"/>
            <a:ext cx="6521040" cy="4819320"/>
          </a:xfrm>
          <a:custGeom>
            <a:avLst/>
            <a:gdLst/>
            <a:ahLst/>
            <a:rect l="l" t="t" r="r" b="b"/>
            <a:pathLst>
              <a:path w="6521450" h="4819650">
                <a:moveTo>
                  <a:pt x="6521450" y="0"/>
                </a:moveTo>
                <a:lnTo>
                  <a:pt x="0" y="0"/>
                </a:lnTo>
                <a:lnTo>
                  <a:pt x="0" y="4819649"/>
                </a:lnTo>
                <a:lnTo>
                  <a:pt x="6521450" y="4819649"/>
                </a:lnTo>
                <a:lnTo>
                  <a:pt x="6521450" y="0"/>
                </a:lnTo>
                <a:close/>
              </a:path>
            </a:pathLst>
          </a:custGeom>
          <a:solidFill>
            <a:srgbClr val="dcdc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811600" y="4368960"/>
            <a:ext cx="1929240" cy="250164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22920" cy="82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250" spc="-1" strike="noStrike">
                <a:latin typeface="Calibri"/>
              </a:rPr>
              <a:t>Click to edit the title text format</a:t>
            </a:r>
            <a:endParaRPr b="0" lang="en-US" sz="52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9D00C2D-C47E-4F89-9405-CB8A9751416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716560" y="3310560"/>
            <a:ext cx="210528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5250" spc="89" strike="noStrike">
                <a:solidFill>
                  <a:srgbClr val="2d2d2d"/>
                </a:solidFill>
                <a:latin typeface="Candara"/>
              </a:rPr>
              <a:t>ENERO</a:t>
            </a:r>
            <a:endParaRPr b="0" lang="en-US" sz="5250" spc="-1" strike="noStrike">
              <a:latin typeface="Calibri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2734920" y="7036560"/>
            <a:ext cx="2089440" cy="2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600" spc="69" strike="noStrike">
                <a:latin typeface="Cambria"/>
              </a:rPr>
              <a:t>La</a:t>
            </a:r>
            <a:r>
              <a:rPr b="0" lang="en-US" sz="1600" spc="83" strike="noStrike">
                <a:latin typeface="Cambria"/>
              </a:rPr>
              <a:t> </a:t>
            </a:r>
            <a:r>
              <a:rPr b="0" lang="en-US" sz="1600" spc="72" strike="noStrike">
                <a:latin typeface="Cambria"/>
              </a:rPr>
              <a:t>magia</a:t>
            </a:r>
            <a:r>
              <a:rPr b="0" lang="en-US" sz="1600" spc="83" strike="noStrike">
                <a:latin typeface="Cambria"/>
              </a:rPr>
              <a:t> </a:t>
            </a:r>
            <a:r>
              <a:rPr b="0" lang="en-US" sz="1600" spc="69" strike="noStrike">
                <a:latin typeface="Cambria"/>
              </a:rPr>
              <a:t>del</a:t>
            </a:r>
            <a:r>
              <a:rPr b="0" lang="en-US" sz="1600" spc="83" strike="noStrike">
                <a:latin typeface="Cambria"/>
              </a:rPr>
              <a:t> </a:t>
            </a:r>
            <a:r>
              <a:rPr b="0" lang="en-US" sz="1600" spc="43" strike="noStrike">
                <a:latin typeface="Cambria"/>
              </a:rPr>
              <a:t>invierno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2022-07-29T07:13:51Z</dcterms:created>
  <dc:creator/>
  <dc:description/>
  <dc:language>en-US</dc:language>
  <cp:lastModifiedBy/>
  <dcterms:modified xsi:type="dcterms:W3CDTF">2022-07-29T07:13:51Z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