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E9A4A1-9564-4463-82C7-5D199500A0E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CDC74E-A4FC-42CC-AF8A-F5AFDD497F5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A0451F-9657-4078-92FB-2EEF3B70E01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160784-ABBF-4594-94B6-FF3FA11A898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47EC82-0CC3-42DC-BEB5-BD6B4BA07D1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DC18ED-D711-441C-BA92-15007AB38BE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E9A71D-235B-4EDD-A21F-1CD3AA1E910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97FADC-48F4-4F83-808E-E3FA083CEE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90680" y="737280"/>
            <a:ext cx="6575040" cy="273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2C3142-83AA-4224-92CF-7447CA148C5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AF7F10-7CE8-466C-A2B0-E2CF4547E4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2FF6AA-1932-46BD-9392-4EE5CDD9B9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0A5274-27FD-4AC1-AD7E-3B19EAF3F9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122c6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575040" cy="58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700" spc="-1" strike="noStrike">
                <a:latin typeface="Calibri"/>
              </a:rPr>
              <a:t>Click to edit the title text format</a:t>
            </a:r>
            <a:endParaRPr b="0" lang="en-US" sz="37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23F9CF5-620D-426C-BEB7-EF5C9324F08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90680" y="737280"/>
            <a:ext cx="647100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3700" spc="-12" strike="noStrike">
                <a:solidFill>
                  <a:srgbClr val="000000"/>
                </a:solidFill>
                <a:latin typeface="Tahoma"/>
              </a:rPr>
              <a:t>https://superportadas.com</a:t>
            </a:r>
            <a:endParaRPr b="0" lang="en-US" sz="3700" spc="-1" strike="noStrike">
              <a:latin typeface="Calibri"/>
            </a:endParaRPr>
          </a:p>
        </p:txBody>
      </p:sp>
      <p:pic>
        <p:nvPicPr>
          <p:cNvPr id="42" name="object 3" descr=""/>
          <p:cNvPicPr/>
          <p:nvPr/>
        </p:nvPicPr>
        <p:blipFill>
          <a:blip r:embed="rId1"/>
          <a:stretch/>
        </p:blipFill>
        <p:spPr>
          <a:xfrm>
            <a:off x="923400" y="2664000"/>
            <a:ext cx="5775480" cy="7525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2022-07-29T03:28:34Z</dcterms:created>
  <dc:creator/>
  <dc:description/>
  <dc:language>en-US</dc:language>
  <cp:lastModifiedBy/>
  <dcterms:modified xsi:type="dcterms:W3CDTF">2022-07-29T03:28:34Z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