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F4C9B54-0A4B-431F-A5D1-FBA1EDA9BF5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007440" y="4460040"/>
            <a:ext cx="1541160" cy="152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FCB911-D632-44FD-A3F9-D37FA3A59C8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007440" y="4460040"/>
            <a:ext cx="1541160" cy="152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6CF6851-DD2C-43C1-8AFE-64716767C39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007440" y="4460040"/>
            <a:ext cx="1541160" cy="152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2A23E4F-F465-4C45-8DCA-0D9BE8CA82D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007440" y="4460040"/>
            <a:ext cx="1541160" cy="152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AD811B-FE23-490B-8B24-D5A80286CE7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007440" y="4460040"/>
            <a:ext cx="1541160" cy="152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14E4EC0-8A84-4644-B9C1-255C3CDC485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007440" y="4460040"/>
            <a:ext cx="1541160" cy="152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2E576B2-20AD-4A7A-89A0-B244D7C5337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007440" y="4460040"/>
            <a:ext cx="1541160" cy="152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CF6056D-17EA-423B-AAD6-FFF8C330C23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3007440" y="4460040"/>
            <a:ext cx="1541160" cy="7050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E4D082D-5B59-4BAF-834A-AF3A249F8E8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007440" y="4460040"/>
            <a:ext cx="1541160" cy="152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BEB132A-437F-4356-A2F5-DF393E9FF49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007440" y="4460040"/>
            <a:ext cx="1541160" cy="152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44B1955-E19B-428A-8BFC-C01A646EE0E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007440" y="4460040"/>
            <a:ext cx="1541160" cy="152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CB885CA-95A1-46C9-9A69-1D73F138E2E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fff5d4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bg object 17" descr=""/>
          <p:cNvPicPr/>
          <p:nvPr/>
        </p:nvPicPr>
        <p:blipFill>
          <a:blip r:embed="rId2"/>
          <a:stretch/>
        </p:blipFill>
        <p:spPr>
          <a:xfrm>
            <a:off x="5113080" y="2840400"/>
            <a:ext cx="2438640" cy="312372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3"/>
          <a:stretch/>
        </p:blipFill>
        <p:spPr>
          <a:xfrm>
            <a:off x="4495680" y="228600"/>
            <a:ext cx="2488320" cy="391068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4"/>
          <a:stretch/>
        </p:blipFill>
        <p:spPr>
          <a:xfrm>
            <a:off x="363240" y="8730000"/>
            <a:ext cx="3564000" cy="1942920"/>
          </a:xfrm>
          <a:prstGeom prst="rect">
            <a:avLst/>
          </a:prstGeom>
          <a:ln w="0">
            <a:noFill/>
          </a:ln>
        </p:spPr>
      </p:pic>
      <p:pic>
        <p:nvPicPr>
          <p:cNvPr id="4" name="bg object 20" descr=""/>
          <p:cNvPicPr/>
          <p:nvPr/>
        </p:nvPicPr>
        <p:blipFill>
          <a:blip r:embed="rId5"/>
          <a:stretch/>
        </p:blipFill>
        <p:spPr>
          <a:xfrm>
            <a:off x="775440" y="6667560"/>
            <a:ext cx="2335680" cy="400716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007440" y="4460040"/>
            <a:ext cx="1541160" cy="152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5200" spc="-1" strike="noStrike">
                <a:latin typeface="Calibri"/>
              </a:rPr>
              <a:t>Click to edit the title text format</a:t>
            </a:r>
            <a:endParaRPr b="0" lang="en-US" sz="52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17A625D-152E-46FB-8E1E-B163F653181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3009240" y="4460040"/>
            <a:ext cx="1539360" cy="2216880"/>
          </a:xfrm>
          <a:prstGeom prst="rect">
            <a:avLst/>
          </a:prstGeom>
          <a:noFill/>
          <a:ln w="0">
            <a:noFill/>
          </a:ln>
        </p:spPr>
        <p:txBody>
          <a:bodyPr lIns="0" rIns="0" tIns="113760" bIns="0" anchor="t">
            <a:noAutofit/>
          </a:bodyPr>
          <a:p>
            <a:pPr marL="12600" indent="122040">
              <a:lnSpc>
                <a:spcPts val="5519"/>
              </a:lnSpc>
              <a:spcBef>
                <a:spcPts val="896"/>
              </a:spcBef>
              <a:buNone/>
              <a:tabLst>
                <a:tab algn="l" pos="0"/>
              </a:tabLst>
            </a:pPr>
            <a:r>
              <a:rPr b="0" lang="en-US" sz="5200" spc="-21" strike="noStrike">
                <a:solidFill>
                  <a:srgbClr val="000000"/>
                </a:solidFill>
                <a:latin typeface="Gill Sans MT"/>
              </a:rPr>
              <a:t>Hola </a:t>
            </a:r>
            <a:r>
              <a:rPr b="0" lang="en-US" sz="5200" spc="-157" strike="noStrike">
                <a:solidFill>
                  <a:srgbClr val="000000"/>
                </a:solidFill>
                <a:latin typeface="Gill Sans MT"/>
              </a:rPr>
              <a:t>Enero</a:t>
            </a:r>
            <a:endParaRPr b="0" lang="en-US" sz="5200" spc="-1" strike="noStrike">
              <a:latin typeface="Calibri"/>
            </a:endParaRPr>
          </a:p>
        </p:txBody>
      </p:sp>
      <p:grpSp>
        <p:nvGrpSpPr>
          <p:cNvPr id="46" name="object 3"/>
          <p:cNvGrpSpPr/>
          <p:nvPr/>
        </p:nvGrpSpPr>
        <p:grpSpPr>
          <a:xfrm>
            <a:off x="4320" y="0"/>
            <a:ext cx="3252960" cy="4389480"/>
            <a:chOff x="4320" y="0"/>
            <a:chExt cx="3252960" cy="4389480"/>
          </a:xfrm>
        </p:grpSpPr>
        <p:pic>
          <p:nvPicPr>
            <p:cNvPr id="47" name="object 4" descr=""/>
            <p:cNvPicPr/>
            <p:nvPr/>
          </p:nvPicPr>
          <p:blipFill>
            <a:blip r:embed="rId1"/>
            <a:stretch/>
          </p:blipFill>
          <p:spPr>
            <a:xfrm>
              <a:off x="4320" y="0"/>
              <a:ext cx="2874960" cy="27684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8" name="object 5" descr=""/>
            <p:cNvPicPr/>
            <p:nvPr/>
          </p:nvPicPr>
          <p:blipFill>
            <a:blip r:embed="rId2"/>
            <a:stretch/>
          </p:blipFill>
          <p:spPr>
            <a:xfrm>
              <a:off x="1028160" y="635040"/>
              <a:ext cx="2229120" cy="375444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49" name="object 6" descr=""/>
          <p:cNvPicPr/>
          <p:nvPr/>
        </p:nvPicPr>
        <p:blipFill>
          <a:blip r:embed="rId3"/>
          <a:stretch/>
        </p:blipFill>
        <p:spPr>
          <a:xfrm>
            <a:off x="4081320" y="7001280"/>
            <a:ext cx="2401560" cy="3535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2022-07-29T03:49:18Z</dcterms:created>
  <dc:creator/>
  <dc:description/>
  <dc:language>en-US</dc:language>
  <cp:lastModifiedBy/>
  <dcterms:modified xsi:type="dcterms:W3CDTF">2022-07-29T03:49:18Z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