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FD6DB9-10D6-4028-945D-4AF2C9E175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7BF494-5631-46F1-BFFD-650EFA39BE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BBAD83-D80B-4951-A0C0-5928DA6A658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B0E90C-CA27-426C-9EDB-39BB71B186F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0E58A7-7E3A-4ECF-99A7-4306D866878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EE6994-A67D-434D-A328-A4E7AB4731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E962A7-B9C3-40E8-93DC-60C6D292A3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0B2F21-6DE3-458F-ADEC-694F324CEB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5A21C1-4C88-4265-8473-E737EFD17C7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2AFC94-32CD-414E-A14C-1A61F83AC4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18BE77-6ADF-4BC9-8CA2-CC90C0C7F7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7D8865-2DA0-454A-9EE2-EA45D46ABA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slideLayout" Target="../slideLayouts/slideLayout1.xml"/><Relationship Id="rId11" Type="http://schemas.openxmlformats.org/officeDocument/2006/relationships/slideLayout" Target="../slideLayouts/slideLayout2.xml"/><Relationship Id="rId12" Type="http://schemas.openxmlformats.org/officeDocument/2006/relationships/slideLayout" Target="../slideLayouts/slideLayout3.xml"/><Relationship Id="rId13" Type="http://schemas.openxmlformats.org/officeDocument/2006/relationships/slideLayout" Target="../slideLayouts/slideLayout4.xml"/><Relationship Id="rId14" Type="http://schemas.openxmlformats.org/officeDocument/2006/relationships/slideLayout" Target="../slideLayouts/slideLayout5.xml"/><Relationship Id="rId15" Type="http://schemas.openxmlformats.org/officeDocument/2006/relationships/slideLayout" Target="../slideLayouts/slideLayout6.xml"/><Relationship Id="rId16" Type="http://schemas.openxmlformats.org/officeDocument/2006/relationships/slideLayout" Target="../slideLayouts/slideLayout7.xml"/><Relationship Id="rId17" Type="http://schemas.openxmlformats.org/officeDocument/2006/relationships/slideLayout" Target="../slideLayouts/slideLayout8.xml"/><Relationship Id="rId18" Type="http://schemas.openxmlformats.org/officeDocument/2006/relationships/slideLayout" Target="../slideLayouts/slideLayout9.xml"/><Relationship Id="rId19" Type="http://schemas.openxmlformats.org/officeDocument/2006/relationships/slideLayout" Target="../slideLayouts/slideLayout10.xml"/><Relationship Id="rId20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12680" y="0"/>
            <a:ext cx="743976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176120" y="1027800"/>
            <a:ext cx="4769640" cy="275976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1102320" y="1819080"/>
            <a:ext cx="4629600" cy="2095200"/>
          </a:xfrm>
          <a:custGeom>
            <a:avLst/>
            <a:gdLst/>
            <a:ahLst/>
            <a:rect l="l" t="t" r="r" b="b"/>
            <a:pathLst>
              <a:path w="4629785" h="2095500">
                <a:moveTo>
                  <a:pt x="23482" y="0"/>
                </a:moveTo>
                <a:lnTo>
                  <a:pt x="0" y="52959"/>
                </a:lnTo>
                <a:lnTo>
                  <a:pt x="4605845" y="2095246"/>
                </a:lnTo>
                <a:lnTo>
                  <a:pt x="4629340" y="2042287"/>
                </a:lnTo>
                <a:lnTo>
                  <a:pt x="23482" y="0"/>
                </a:lnTo>
                <a:close/>
              </a:path>
            </a:pathLst>
          </a:custGeom>
          <a:solidFill>
            <a:srgbClr val="c4581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3272040" y="122760"/>
            <a:ext cx="1447920" cy="68688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268560" y="1730880"/>
            <a:ext cx="1956960" cy="114516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6"/>
          <a:stretch/>
        </p:blipFill>
        <p:spPr>
          <a:xfrm>
            <a:off x="465480" y="3247560"/>
            <a:ext cx="2344680" cy="203148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7"/>
          <a:stretch/>
        </p:blipFill>
        <p:spPr>
          <a:xfrm>
            <a:off x="2161080" y="3913560"/>
            <a:ext cx="5397480" cy="267264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8"/>
          <a:stretch/>
        </p:blipFill>
        <p:spPr>
          <a:xfrm>
            <a:off x="4242960" y="4495680"/>
            <a:ext cx="1328400" cy="87120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9"/>
          <a:stretch/>
        </p:blipFill>
        <p:spPr>
          <a:xfrm>
            <a:off x="700920" y="6477120"/>
            <a:ext cx="6156720" cy="365724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C7CBE03-504C-4628-9D76-EC8AC9CE70F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0" r:id="rId21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/>
          <p:nvPr/>
        </p:nvSpPr>
        <p:spPr>
          <a:xfrm>
            <a:off x="783000" y="6317280"/>
            <a:ext cx="2513520" cy="316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080" bIns="0" anchor="t">
            <a:spAutoFit/>
          </a:bodyPr>
          <a:p>
            <a:pPr marL="12600">
              <a:lnSpc>
                <a:spcPct val="144000"/>
              </a:lnSpc>
              <a:spcBef>
                <a:spcPts val="79"/>
              </a:spcBef>
              <a:buNone/>
            </a:pPr>
            <a:r>
              <a:rPr b="1" lang="en-US" sz="3600" spc="-12" strike="noStrike" u="sng">
                <a:uFill>
                  <a:solidFill>
                    <a:srgbClr val="000000"/>
                  </a:solidFill>
                </a:uFill>
                <a:latin typeface="Comic Sans MS"/>
              </a:rPr>
              <a:t>Datos:</a:t>
            </a:r>
            <a:r>
              <a:rPr b="1" lang="en-US" sz="3600" spc="-12" strike="noStrike">
                <a:latin typeface="Comic Sans MS"/>
              </a:rPr>
              <a:t> </a:t>
            </a:r>
            <a:r>
              <a:rPr b="0" lang="en-US" sz="3600" spc="-12" strike="noStrike">
                <a:latin typeface="Comic Sans MS"/>
              </a:rPr>
              <a:t>Nombre: Profesor@: Institución:</a:t>
            </a:r>
            <a:endParaRPr b="0" lang="en-US" sz="3600" spc="-1" strike="noStrike">
              <a:latin typeface="Arial"/>
            </a:endParaRPr>
          </a:p>
        </p:txBody>
      </p:sp>
      <p:grpSp>
        <p:nvGrpSpPr>
          <p:cNvPr id="49" name="object 3"/>
          <p:cNvGrpSpPr/>
          <p:nvPr/>
        </p:nvGrpSpPr>
        <p:grpSpPr>
          <a:xfrm>
            <a:off x="51840" y="24480"/>
            <a:ext cx="7482600" cy="10643400"/>
            <a:chOff x="51840" y="24480"/>
            <a:chExt cx="7482600" cy="10643400"/>
          </a:xfrm>
        </p:grpSpPr>
        <p:sp>
          <p:nvSpPr>
            <p:cNvPr id="50" name="object 4"/>
            <p:cNvSpPr/>
            <p:nvPr/>
          </p:nvSpPr>
          <p:spPr>
            <a:xfrm>
              <a:off x="51840" y="24480"/>
              <a:ext cx="581400" cy="10567440"/>
            </a:xfrm>
            <a:custGeom>
              <a:avLst/>
              <a:gdLst/>
              <a:ahLst/>
              <a:rect l="l" t="t" r="r" b="b"/>
              <a:pathLst>
                <a:path w="581660" h="10567670">
                  <a:moveTo>
                    <a:pt x="581253" y="0"/>
                  </a:moveTo>
                  <a:lnTo>
                    <a:pt x="0" y="0"/>
                  </a:lnTo>
                  <a:lnTo>
                    <a:pt x="0" y="10567416"/>
                  </a:lnTo>
                  <a:lnTo>
                    <a:pt x="193751" y="7044944"/>
                  </a:lnTo>
                  <a:lnTo>
                    <a:pt x="193751" y="193801"/>
                  </a:lnTo>
                  <a:lnTo>
                    <a:pt x="570598" y="193801"/>
                  </a:lnTo>
                  <a:lnTo>
                    <a:pt x="581253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5"/>
            <p:cNvSpPr/>
            <p:nvPr/>
          </p:nvSpPr>
          <p:spPr>
            <a:xfrm>
              <a:off x="51840" y="24480"/>
              <a:ext cx="581400" cy="10567440"/>
            </a:xfrm>
            <a:custGeom>
              <a:avLst/>
              <a:gdLst/>
              <a:ahLst/>
              <a:rect l="l" t="t" r="r" b="b"/>
              <a:pathLst>
                <a:path w="581660" h="10567670">
                  <a:moveTo>
                    <a:pt x="0" y="0"/>
                  </a:moveTo>
                  <a:lnTo>
                    <a:pt x="581253" y="0"/>
                  </a:lnTo>
                  <a:lnTo>
                    <a:pt x="570598" y="193801"/>
                  </a:lnTo>
                  <a:lnTo>
                    <a:pt x="193751" y="193801"/>
                  </a:lnTo>
                  <a:lnTo>
                    <a:pt x="193751" y="7044944"/>
                  </a:lnTo>
                  <a:lnTo>
                    <a:pt x="0" y="1056741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92">
              <a:solidFill>
                <a:srgbClr val="41709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bject 6"/>
            <p:cNvSpPr/>
            <p:nvPr/>
          </p:nvSpPr>
          <p:spPr>
            <a:xfrm>
              <a:off x="6949440" y="100440"/>
              <a:ext cx="585000" cy="10567440"/>
            </a:xfrm>
            <a:custGeom>
              <a:avLst/>
              <a:gdLst/>
              <a:ahLst/>
              <a:rect l="l" t="t" r="r" b="b"/>
              <a:pathLst>
                <a:path w="585470" h="10567670">
                  <a:moveTo>
                    <a:pt x="585215" y="0"/>
                  </a:moveTo>
                  <a:lnTo>
                    <a:pt x="390143" y="3522472"/>
                  </a:lnTo>
                  <a:lnTo>
                    <a:pt x="390143" y="10372356"/>
                  </a:lnTo>
                  <a:lnTo>
                    <a:pt x="10794" y="10372356"/>
                  </a:lnTo>
                  <a:lnTo>
                    <a:pt x="0" y="10567416"/>
                  </a:lnTo>
                  <a:lnTo>
                    <a:pt x="585215" y="10567416"/>
                  </a:lnTo>
                  <a:lnTo>
                    <a:pt x="58521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object 7"/>
            <p:cNvSpPr/>
            <p:nvPr/>
          </p:nvSpPr>
          <p:spPr>
            <a:xfrm>
              <a:off x="6949440" y="100440"/>
              <a:ext cx="585000" cy="10567440"/>
            </a:xfrm>
            <a:custGeom>
              <a:avLst/>
              <a:gdLst/>
              <a:ahLst/>
              <a:rect l="l" t="t" r="r" b="b"/>
              <a:pathLst>
                <a:path w="585470" h="10567670">
                  <a:moveTo>
                    <a:pt x="585215" y="10567416"/>
                  </a:moveTo>
                  <a:lnTo>
                    <a:pt x="0" y="10567416"/>
                  </a:lnTo>
                  <a:lnTo>
                    <a:pt x="10794" y="10372356"/>
                  </a:lnTo>
                  <a:lnTo>
                    <a:pt x="390143" y="10372356"/>
                  </a:lnTo>
                  <a:lnTo>
                    <a:pt x="390143" y="3522472"/>
                  </a:lnTo>
                  <a:lnTo>
                    <a:pt x="585215" y="0"/>
                  </a:lnTo>
                  <a:lnTo>
                    <a:pt x="585215" y="10567416"/>
                  </a:lnTo>
                  <a:close/>
                </a:path>
              </a:pathLst>
            </a:custGeom>
            <a:noFill/>
            <a:ln w="12192">
              <a:solidFill>
                <a:srgbClr val="41709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object 8"/>
            <p:cNvSpPr/>
            <p:nvPr/>
          </p:nvSpPr>
          <p:spPr>
            <a:xfrm>
              <a:off x="5417640" y="1387800"/>
              <a:ext cx="1651320" cy="1495080"/>
            </a:xfrm>
            <a:custGeom>
              <a:avLst/>
              <a:gdLst/>
              <a:ahLst/>
              <a:rect l="l" t="t" r="r" b="b"/>
              <a:pathLst>
                <a:path w="1651634" h="1495425">
                  <a:moveTo>
                    <a:pt x="1206245" y="0"/>
                  </a:moveTo>
                  <a:lnTo>
                    <a:pt x="929259" y="486409"/>
                  </a:lnTo>
                  <a:lnTo>
                    <a:pt x="781938" y="386587"/>
                  </a:lnTo>
                  <a:lnTo>
                    <a:pt x="517271" y="847978"/>
                  </a:lnTo>
                  <a:lnTo>
                    <a:pt x="408559" y="757681"/>
                  </a:lnTo>
                  <a:lnTo>
                    <a:pt x="0" y="1495425"/>
                  </a:lnTo>
                  <a:lnTo>
                    <a:pt x="646049" y="950976"/>
                  </a:lnTo>
                  <a:lnTo>
                    <a:pt x="744474" y="1022350"/>
                  </a:lnTo>
                  <a:lnTo>
                    <a:pt x="1110614" y="624204"/>
                  </a:lnTo>
                  <a:lnTo>
                    <a:pt x="1196086" y="699134"/>
                  </a:lnTo>
                  <a:lnTo>
                    <a:pt x="1651508" y="338454"/>
                  </a:lnTo>
                  <a:lnTo>
                    <a:pt x="120624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object 9"/>
            <p:cNvSpPr/>
            <p:nvPr/>
          </p:nvSpPr>
          <p:spPr>
            <a:xfrm>
              <a:off x="5417640" y="1387800"/>
              <a:ext cx="1651320" cy="1495080"/>
            </a:xfrm>
            <a:custGeom>
              <a:avLst/>
              <a:gdLst/>
              <a:ahLst/>
              <a:rect l="l" t="t" r="r" b="b"/>
              <a:pathLst>
                <a:path w="1651634" h="1495425">
                  <a:moveTo>
                    <a:pt x="1651508" y="338454"/>
                  </a:moveTo>
                  <a:lnTo>
                    <a:pt x="1196086" y="699134"/>
                  </a:lnTo>
                  <a:lnTo>
                    <a:pt x="1110614" y="624204"/>
                  </a:lnTo>
                  <a:lnTo>
                    <a:pt x="744474" y="1022350"/>
                  </a:lnTo>
                  <a:lnTo>
                    <a:pt x="646049" y="950976"/>
                  </a:lnTo>
                  <a:lnTo>
                    <a:pt x="0" y="1495425"/>
                  </a:lnTo>
                  <a:lnTo>
                    <a:pt x="408559" y="757681"/>
                  </a:lnTo>
                  <a:lnTo>
                    <a:pt x="517271" y="847978"/>
                  </a:lnTo>
                  <a:lnTo>
                    <a:pt x="781938" y="386587"/>
                  </a:lnTo>
                  <a:lnTo>
                    <a:pt x="929259" y="486409"/>
                  </a:lnTo>
                  <a:lnTo>
                    <a:pt x="1206245" y="0"/>
                  </a:lnTo>
                  <a:lnTo>
                    <a:pt x="1651508" y="338454"/>
                  </a:lnTo>
                  <a:close/>
                </a:path>
              </a:pathLst>
            </a:custGeom>
            <a:noFill/>
            <a:ln w="12700">
              <a:solidFill>
                <a:srgbClr val="41709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2022-05-08T05:48:52Z</dcterms:created>
  <dc:creator/>
  <dc:description/>
  <dc:language>en-US</dc:language>
  <cp:lastModifiedBy/>
  <dcterms:modified xsi:type="dcterms:W3CDTF">2022-05-08T05:48:52Z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