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A426BE-F4CA-43C0-B8DF-CAB28D415D5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70920" y="4719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1D7C05-B365-4470-8151-51D98598F9F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70920" y="4719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A23BB8-8DF9-4F07-B1EB-1069C5C5D8E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70920" y="4719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A25C0E-850B-411D-81E9-CAD0B32DC78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70920" y="4719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95282F-660E-4B20-B728-5B2E485B0F4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70920" y="4719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96B631-0F19-46DC-89BC-4FE148CAC9D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70920" y="4719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253413-1CF1-48AE-8A35-E080D001C48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70920" y="4719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D553BF-B711-4CBD-A6E6-46748A029A0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70920" y="471960"/>
            <a:ext cx="4030200" cy="75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E4FC02-30AF-4AFF-A9AB-5F72883C45F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70920" y="4719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213BE2-05DF-4456-8F11-A99E0320EBF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70920" y="4719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0C0182C-E16E-4A5A-B6F3-7AD9706C837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70920" y="4719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D0781C-B081-4438-836B-6A339796CAD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70920" y="4719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000" spc="-1" strike="noStrike">
                <a:latin typeface="Calibri"/>
              </a:rPr>
              <a:t>Click to edit the title text format</a:t>
            </a:r>
            <a:endParaRPr b="0" lang="en-US" sz="8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F54CC43-8000-43C3-9A57-2220EC12857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70920" y="471960"/>
            <a:ext cx="4030200" cy="16916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720" algn="ctr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8000" spc="-12" strike="noStrike">
                <a:solidFill>
                  <a:srgbClr val="ffffff"/>
                </a:solidFill>
                <a:latin typeface="Arial"/>
              </a:rPr>
              <a:t>Religión</a:t>
            </a:r>
            <a:endParaRPr b="0" lang="en-US" sz="8000" spc="-1" strike="noStrike">
              <a:latin typeface="Calibri"/>
            </a:endParaRPr>
          </a:p>
          <a:p>
            <a:pPr marL="720" algn="ctr">
              <a:lnSpc>
                <a:spcPct val="100000"/>
              </a:lnSpc>
              <a:spcBef>
                <a:spcPts val="1596"/>
              </a:spcBef>
              <a:buNone/>
            </a:pPr>
            <a:r>
              <a:rPr b="0" lang="en-US" sz="12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4840200" y="7961400"/>
            <a:ext cx="2417040" cy="66492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5760" bIns="0" anchor="t">
            <a:spAutoFit/>
          </a:bodyPr>
          <a:p>
            <a:pPr marL="215280" indent="33120" algn="just">
              <a:lnSpc>
                <a:spcPct val="170000"/>
              </a:lnSpc>
              <a:spcBef>
                <a:spcPts val="754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2022-07-29T06:11:32Z</dcterms:created>
  <dc:creator/>
  <dc:description/>
  <dc:language>en-US</dc:language>
  <cp:lastModifiedBy/>
  <dcterms:modified xsi:type="dcterms:W3CDTF">2022-07-29T06:11:32Z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