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0C4D2B-FC8D-4C67-B118-6D0D8290331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09D682-83B8-49CE-95E5-C84CC388B1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C627C0-905F-4374-B983-B26EA065D2B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52BE3A-F5C1-43C0-9522-60CC36FF963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E196D1-6AA7-42DB-9313-74BA49D063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FE4F07-8BB2-46B4-906C-39CB9D53389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B7964E-E9CF-44F9-A653-30CD719361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0120CC-DEC6-49BD-9091-64EB2992E36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413720" y="4158360"/>
            <a:ext cx="4728240" cy="969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439E62-8A77-4487-8FFF-61EA42698F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C28820-77AB-4E53-952F-D5C65B5A39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353A8A-F44A-40ED-BFC4-BA96A4F064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201251-4356-43F4-A1D6-6ADC5B4DC1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547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112400" y="2572920"/>
            <a:ext cx="5329800" cy="53272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3200400" y="1724760"/>
            <a:ext cx="1154160" cy="2241720"/>
          </a:xfrm>
          <a:custGeom>
            <a:avLst/>
            <a:gdLst/>
            <a:ahLst/>
            <a:rect l="l" t="t" r="r" b="b"/>
            <a:pathLst>
              <a:path w="1154429" h="2242185">
                <a:moveTo>
                  <a:pt x="246379" y="0"/>
                </a:moveTo>
                <a:lnTo>
                  <a:pt x="0" y="2157729"/>
                </a:lnTo>
                <a:lnTo>
                  <a:pt x="159385" y="2078354"/>
                </a:lnTo>
                <a:lnTo>
                  <a:pt x="312420" y="2193290"/>
                </a:lnTo>
                <a:lnTo>
                  <a:pt x="481329" y="2110104"/>
                </a:lnTo>
                <a:lnTo>
                  <a:pt x="598170" y="2225675"/>
                </a:lnTo>
                <a:lnTo>
                  <a:pt x="671829" y="2178684"/>
                </a:lnTo>
                <a:lnTo>
                  <a:pt x="743585" y="2242184"/>
                </a:lnTo>
                <a:lnTo>
                  <a:pt x="850900" y="2082165"/>
                </a:lnTo>
                <a:lnTo>
                  <a:pt x="913764" y="2205990"/>
                </a:lnTo>
                <a:lnTo>
                  <a:pt x="1154429" y="102870"/>
                </a:lnTo>
                <a:lnTo>
                  <a:pt x="995045" y="203200"/>
                </a:lnTo>
                <a:lnTo>
                  <a:pt x="866775" y="69850"/>
                </a:lnTo>
                <a:lnTo>
                  <a:pt x="737870" y="198120"/>
                </a:lnTo>
                <a:lnTo>
                  <a:pt x="649604" y="45720"/>
                </a:lnTo>
                <a:lnTo>
                  <a:pt x="481964" y="26034"/>
                </a:lnTo>
                <a:lnTo>
                  <a:pt x="351154" y="96520"/>
                </a:lnTo>
                <a:lnTo>
                  <a:pt x="246379" y="0"/>
                </a:lnTo>
                <a:close/>
              </a:path>
            </a:pathLst>
          </a:custGeom>
          <a:solidFill>
            <a:srgbClr val="f1f1f1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1005120" y="2465640"/>
            <a:ext cx="5545800" cy="55368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450" spc="-1" strike="noStrike">
                <a:latin typeface="Calibri"/>
              </a:rPr>
              <a:t>Click to edit the title text format</a:t>
            </a:r>
            <a:endParaRPr b="0" lang="en-US" sz="445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746B3A6-9DED-417C-9D4B-996DC6E3967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413720" y="4158360"/>
            <a:ext cx="4728240" cy="370908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951120">
              <a:lnSpc>
                <a:spcPts val="3424"/>
              </a:lnSpc>
              <a:spcBef>
                <a:spcPts val="91"/>
              </a:spcBef>
              <a:buNone/>
            </a:pPr>
            <a:r>
              <a:rPr b="0" lang="en-US" sz="4450" spc="-75" strike="noStrike">
                <a:solidFill>
                  <a:srgbClr val="d40d0c"/>
                </a:solidFill>
                <a:latin typeface="Arial"/>
              </a:rPr>
              <a:t>Wellcome</a:t>
            </a:r>
            <a:endParaRPr b="0" lang="en-US" sz="4450" spc="-1" strike="noStrike">
              <a:latin typeface="Calibri"/>
            </a:endParaRPr>
          </a:p>
          <a:p>
            <a:pPr marL="149760">
              <a:lnSpc>
                <a:spcPts val="12844"/>
              </a:lnSpc>
              <a:buNone/>
            </a:pPr>
            <a:r>
              <a:rPr b="0" lang="en-US" sz="12300" spc="2314" strike="noStrike">
                <a:solidFill>
                  <a:srgbClr val="0049ac"/>
                </a:solidFill>
                <a:latin typeface="Palatino Linotype"/>
              </a:rPr>
              <a:t>J</a:t>
            </a:r>
            <a:r>
              <a:rPr b="0" lang="en-US" sz="12300" spc="-1787" strike="noStrike">
                <a:solidFill>
                  <a:srgbClr val="0049ac"/>
                </a:solidFill>
                <a:latin typeface="Palatino Linotype"/>
              </a:rPr>
              <a:t>U</a:t>
            </a:r>
            <a:r>
              <a:rPr b="0" lang="en-US" sz="12300" spc="-752" strike="noStrike">
                <a:solidFill>
                  <a:srgbClr val="0049ac"/>
                </a:solidFill>
                <a:latin typeface="Palatino Linotype"/>
              </a:rPr>
              <a:t>L</a:t>
            </a:r>
            <a:r>
              <a:rPr b="0" lang="en-US" sz="12300" spc="1109" strike="noStrike">
                <a:solidFill>
                  <a:srgbClr val="0049ac"/>
                </a:solidFill>
                <a:latin typeface="Palatino Linotype"/>
              </a:rPr>
              <a:t>I</a:t>
            </a:r>
            <a:r>
              <a:rPr b="0" lang="en-US" sz="12300" spc="-211" strike="noStrike">
                <a:solidFill>
                  <a:srgbClr val="0049ac"/>
                </a:solidFill>
                <a:latin typeface="Palatino Linotype"/>
              </a:rPr>
              <a:t>O</a:t>
            </a:r>
            <a:endParaRPr b="0" lang="en-US" sz="123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2022-07-29T04:56:17Z</dcterms:created>
  <dc:creator/>
  <dc:description/>
  <dc:language>en-US</dc:language>
  <cp:lastModifiedBy/>
  <dcterms:modified xsi:type="dcterms:W3CDTF">2022-07-29T04:56:17Z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