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9D5587-CAE4-4D4F-933F-32AC8A403A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4851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352520" y="5184360"/>
            <a:ext cx="4851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E236D2-04FB-419F-BD65-5D2E9BACC6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383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352520" y="518436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38320" y="518436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CB1280-F09B-4179-8CD8-6C9E6C8017B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992680" y="372240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632840" y="372240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1352520" y="518436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992680" y="518436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632840" y="5184360"/>
            <a:ext cx="156168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56AE37-7ABD-4575-AC30-78CBAE87222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2CE172-3C89-41E8-971D-0F5D91DA7F8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FB0394-1080-4916-A739-F887CBC42A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2367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38320" y="3722400"/>
            <a:ext cx="2367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8339B2-F970-4A8E-B79A-6362F20FA7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24C3CF-C5EF-41FD-9E0A-1865692F19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352520" y="3722400"/>
            <a:ext cx="4851000" cy="1297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31D277-CA9B-4719-81BB-3F55AE8C6E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38320" y="3722400"/>
            <a:ext cx="2367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352520" y="518436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6EF057-24DB-4421-A9DC-4301D7CCA1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2367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383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38320" y="518436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85F376-E34A-4516-8CE6-525855A1BD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3525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38320" y="3722400"/>
            <a:ext cx="2367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352520" y="5184360"/>
            <a:ext cx="4851000" cy="133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493EF5-66AC-4CD4-BF97-EE78E16E92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1120" y="0"/>
            <a:ext cx="601344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975240" y="1705680"/>
            <a:ext cx="5604120" cy="6758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200" spc="-1" strike="noStrike">
                <a:latin typeface="Calibri"/>
              </a:rPr>
              <a:t>Click to edit the title text format</a:t>
            </a:r>
            <a:endParaRPr b="0" lang="en-US" sz="18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352520" y="3722400"/>
            <a:ext cx="4851000" cy="279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200" spc="-1" strike="noStrike">
                <a:latin typeface="Calibri"/>
              </a:rPr>
              <a:t>Click to edit the outline text format</a:t>
            </a:r>
            <a:endParaRPr b="0" lang="en-US" sz="182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200" spc="-1" strike="noStrike">
                <a:latin typeface="Calibri"/>
              </a:rPr>
              <a:t>Second Outline Level</a:t>
            </a:r>
            <a:endParaRPr b="0" lang="en-US" sz="182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200" spc="-1" strike="noStrike">
                <a:latin typeface="Calibri"/>
              </a:rPr>
              <a:t>Third Outline Level</a:t>
            </a:r>
            <a:endParaRPr b="0" lang="en-US" sz="182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200" spc="-1" strike="noStrike">
                <a:latin typeface="Calibri"/>
              </a:rPr>
              <a:t>Fourth Outline Level</a:t>
            </a:r>
            <a:endParaRPr b="0" lang="en-US" sz="182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200" spc="-1" strike="noStrike">
                <a:latin typeface="Calibri"/>
              </a:rPr>
              <a:t>Fifth Outline Level</a:t>
            </a:r>
            <a:endParaRPr b="0" lang="en-US" sz="182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200" spc="-1" strike="noStrike">
                <a:latin typeface="Calibri"/>
              </a:rPr>
              <a:t>Sixth Outline Level</a:t>
            </a:r>
            <a:endParaRPr b="0" lang="en-US" sz="182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200" spc="-1" strike="noStrike">
                <a:latin typeface="Calibri"/>
              </a:rPr>
              <a:t>Seventh Outline Level</a:t>
            </a:r>
            <a:endParaRPr b="0" lang="en-US" sz="182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B884723-DE45-47A6-A6E1-1FFD16967AF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/>
          </p:nvPr>
        </p:nvSpPr>
        <p:spPr>
          <a:xfrm>
            <a:off x="1352520" y="3722400"/>
            <a:ext cx="4851000" cy="61239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9800">
              <a:lnSpc>
                <a:spcPct val="100000"/>
              </a:lnSpc>
              <a:spcBef>
                <a:spcPts val="96"/>
              </a:spcBef>
              <a:buNone/>
            </a:pPr>
            <a:r>
              <a:rPr b="0" i="1" lang="en-US" sz="18200" spc="-486" strike="noStrike">
                <a:solidFill>
                  <a:srgbClr val="000000"/>
                </a:solidFill>
                <a:latin typeface="Trebuchet MS"/>
              </a:rPr>
              <a:t>Julio</a:t>
            </a:r>
            <a:endParaRPr b="0" lang="en-US" sz="182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2460240" y="9176760"/>
            <a:ext cx="2635560" cy="44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800" spc="38" strike="noStrike">
                <a:latin typeface="Century Gothic"/>
              </a:rPr>
              <a:t>superportadas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2022-07-29T05:03:02Z</dcterms:created>
  <dc:creator/>
  <dc:description/>
  <dc:language>en-US</dc:language>
  <cp:lastModifiedBy/>
  <dcterms:modified xsi:type="dcterms:W3CDTF">2022-07-29T05:03:02Z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