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Courier New" panose="00000000000000000000" pitchFamily="49" charset="1"/>
      <p:regular r:id="rId10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988" y="1486407"/>
            <a:ext cx="5803290" cy="120116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4569332"/>
            <a:ext cx="7038340" cy="6123305"/>
          </a:xfrm>
          <a:custGeom>
            <a:avLst/>
            <a:gdLst/>
            <a:ahLst/>
            <a:cxnLst/>
            <a:rect l="l" t="t" r="r" b="b"/>
            <a:pathLst>
              <a:path w="7038340" h="6123305">
                <a:moveTo>
                  <a:pt x="0" y="356961"/>
                </a:moveTo>
                <a:lnTo>
                  <a:pt x="0" y="3719085"/>
                </a:lnTo>
                <a:lnTo>
                  <a:pt x="322745" y="3971163"/>
                </a:lnTo>
                <a:lnTo>
                  <a:pt x="0" y="4223247"/>
                </a:lnTo>
                <a:lnTo>
                  <a:pt x="0" y="6123051"/>
                </a:lnTo>
                <a:lnTo>
                  <a:pt x="1872154" y="6123051"/>
                </a:lnTo>
                <a:lnTo>
                  <a:pt x="2474976" y="5652198"/>
                </a:lnTo>
                <a:lnTo>
                  <a:pt x="6779447" y="5652198"/>
                </a:lnTo>
                <a:lnTo>
                  <a:pt x="4627245" y="3971163"/>
                </a:lnTo>
                <a:lnTo>
                  <a:pt x="6779586" y="2290064"/>
                </a:lnTo>
                <a:lnTo>
                  <a:pt x="2474976" y="2290064"/>
                </a:lnTo>
                <a:lnTo>
                  <a:pt x="0" y="356961"/>
                </a:lnTo>
                <a:close/>
              </a:path>
              <a:path w="7038340" h="6123305">
                <a:moveTo>
                  <a:pt x="6779447" y="5652198"/>
                </a:moveTo>
                <a:lnTo>
                  <a:pt x="2474976" y="5652198"/>
                </a:lnTo>
                <a:lnTo>
                  <a:pt x="3077808" y="6123051"/>
                </a:lnTo>
                <a:lnTo>
                  <a:pt x="6827915" y="6123051"/>
                </a:lnTo>
                <a:lnTo>
                  <a:pt x="7037958" y="5854115"/>
                </a:lnTo>
                <a:lnTo>
                  <a:pt x="6779447" y="5652198"/>
                </a:lnTo>
                <a:close/>
              </a:path>
              <a:path w="7038340" h="6123305">
                <a:moveTo>
                  <a:pt x="5407025" y="0"/>
                </a:moveTo>
                <a:lnTo>
                  <a:pt x="2474976" y="2290064"/>
                </a:lnTo>
                <a:lnTo>
                  <a:pt x="6779586" y="2290064"/>
                </a:lnTo>
                <a:lnTo>
                  <a:pt x="7037958" y="2088261"/>
                </a:lnTo>
                <a:lnTo>
                  <a:pt x="540702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4569332"/>
            <a:ext cx="7038340" cy="6123305"/>
          </a:xfrm>
          <a:custGeom>
            <a:avLst/>
            <a:gdLst/>
            <a:ahLst/>
            <a:cxnLst/>
            <a:rect l="l" t="t" r="r" b="b"/>
            <a:pathLst>
              <a:path w="7038340" h="6123305">
                <a:moveTo>
                  <a:pt x="0" y="356961"/>
                </a:moveTo>
                <a:lnTo>
                  <a:pt x="2474976" y="2290064"/>
                </a:lnTo>
                <a:lnTo>
                  <a:pt x="5407025" y="0"/>
                </a:lnTo>
                <a:lnTo>
                  <a:pt x="7037958" y="2088261"/>
                </a:lnTo>
                <a:lnTo>
                  <a:pt x="4627245" y="3971163"/>
                </a:lnTo>
                <a:lnTo>
                  <a:pt x="7037958" y="5854115"/>
                </a:lnTo>
                <a:lnTo>
                  <a:pt x="6827915" y="6123051"/>
                </a:lnTo>
              </a:path>
              <a:path w="7038340" h="6123305">
                <a:moveTo>
                  <a:pt x="3077808" y="6123051"/>
                </a:moveTo>
                <a:lnTo>
                  <a:pt x="2474976" y="5652198"/>
                </a:lnTo>
                <a:lnTo>
                  <a:pt x="1872154" y="6123051"/>
                </a:lnTo>
              </a:path>
              <a:path w="7038340" h="6123305">
                <a:moveTo>
                  <a:pt x="0" y="4223247"/>
                </a:moveTo>
                <a:lnTo>
                  <a:pt x="322745" y="3971163"/>
                </a:lnTo>
                <a:lnTo>
                  <a:pt x="0" y="3719085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5318759"/>
            <a:ext cx="7539990" cy="4353560"/>
          </a:xfrm>
          <a:custGeom>
            <a:avLst/>
            <a:gdLst/>
            <a:ahLst/>
            <a:cxnLst/>
            <a:rect l="l" t="t" r="r" b="b"/>
            <a:pathLst>
              <a:path w="7539990" h="4353559">
                <a:moveTo>
                  <a:pt x="5071872" y="619379"/>
                </a:moveTo>
                <a:lnTo>
                  <a:pt x="2535936" y="0"/>
                </a:lnTo>
                <a:lnTo>
                  <a:pt x="0" y="619379"/>
                </a:lnTo>
                <a:lnTo>
                  <a:pt x="968641" y="1621536"/>
                </a:lnTo>
                <a:lnTo>
                  <a:pt x="4103243" y="1621536"/>
                </a:lnTo>
                <a:lnTo>
                  <a:pt x="5071872" y="619379"/>
                </a:lnTo>
                <a:close/>
              </a:path>
              <a:path w="7539990" h="4353559">
                <a:moveTo>
                  <a:pt x="7539736" y="3002153"/>
                </a:moveTo>
                <a:lnTo>
                  <a:pt x="6274435" y="2018538"/>
                </a:lnTo>
                <a:lnTo>
                  <a:pt x="4630547" y="2761742"/>
                </a:lnTo>
                <a:lnTo>
                  <a:pt x="4879848" y="4204551"/>
                </a:lnTo>
                <a:lnTo>
                  <a:pt x="6677787" y="4353153"/>
                </a:lnTo>
                <a:lnTo>
                  <a:pt x="7539736" y="300215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4437" y="6109461"/>
            <a:ext cx="6680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4437" y="6350635"/>
            <a:ext cx="1613535" cy="2040889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85"/>
              </a:spcBef>
            </a:pPr>
            <a:r>
              <a:rPr dirty="0" sz="3600" spc="-10" b="1">
                <a:solidFill>
                  <a:srgbClr val="FFFFFF"/>
                </a:solidFill>
                <a:latin typeface="Chiller"/>
                <a:cs typeface="Chiller"/>
              </a:rPr>
              <a:t>Nombre: Profesor@: Institución</a:t>
            </a:r>
            <a:r>
              <a:rPr dirty="0" u="sng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562215" cy="10712450"/>
            <a:chOff x="0" y="0"/>
            <a:chExt cx="7562215" cy="107124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35112"/>
              <a:ext cx="7559040" cy="25572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148" y="28955"/>
              <a:ext cx="7482840" cy="10636250"/>
            </a:xfrm>
            <a:custGeom>
              <a:avLst/>
              <a:gdLst/>
              <a:ahLst/>
              <a:cxnLst/>
              <a:rect l="l" t="t" r="r" b="b"/>
              <a:pathLst>
                <a:path w="7482840" h="10636250">
                  <a:moveTo>
                    <a:pt x="634" y="0"/>
                  </a:moveTo>
                  <a:lnTo>
                    <a:pt x="0" y="10636250"/>
                  </a:lnTo>
                </a:path>
                <a:path w="7482840" h="10636250">
                  <a:moveTo>
                    <a:pt x="0" y="0"/>
                  </a:moveTo>
                  <a:lnTo>
                    <a:pt x="7472680" y="0"/>
                  </a:lnTo>
                </a:path>
                <a:path w="7482840" h="10636250">
                  <a:moveTo>
                    <a:pt x="7482840" y="54863"/>
                  </a:moveTo>
                  <a:lnTo>
                    <a:pt x="7482840" y="10623802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96011" y="10639043"/>
            <a:ext cx="7432040" cy="0"/>
          </a:xfrm>
          <a:custGeom>
            <a:avLst/>
            <a:gdLst/>
            <a:ahLst/>
            <a:cxnLst/>
            <a:rect l="l" t="t" r="r" b="b"/>
            <a:pathLst>
              <a:path w="7432040" h="0">
                <a:moveTo>
                  <a:pt x="0" y="0"/>
                </a:moveTo>
                <a:lnTo>
                  <a:pt x="743204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2022-05-08T05:48:57Z</dcterms:created>
  <dcterms:modified xsi:type="dcterms:W3CDTF">2022-05-08T05:48:57Z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