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9BDF26-534E-47E5-9C52-CA00762B55F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77F627-13F6-449C-910D-A6E4AABD82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89A663-803C-4BEB-8910-566C508131A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A7FE72-D3B5-4567-9812-45CA6D80970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C53092-5E83-421B-9E37-BCE522ED69D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05DB98-E25A-4E81-9FD2-8B6F7D2536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0E81ED-C762-4F65-AE44-D52E1F6ADFA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2E6D52-4633-4CD8-86F5-DE9C032428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837080" y="5060520"/>
            <a:ext cx="4097520" cy="210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F07FA6-D5BC-4A8A-8456-1279CA3A5F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36C5D3-3E7F-4B7A-A83A-2D3585C951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5D0481-0F91-4CA0-9D89-56717B844A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07353E-12DC-4B95-A400-EA09821F4F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7190280"/>
            <a:ext cx="7772040" cy="27518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0" y="7342560"/>
            <a:ext cx="7772040" cy="271548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6120" y="7217640"/>
            <a:ext cx="7763040" cy="66960"/>
          </a:xfrm>
          <a:custGeom>
            <a:avLst/>
            <a:gdLst/>
            <a:ahLst/>
            <a:rect l="l" t="t" r="r" b="b"/>
            <a:pathLst>
              <a:path w="7763509" h="67309">
                <a:moveTo>
                  <a:pt x="7763256" y="0"/>
                </a:moveTo>
                <a:lnTo>
                  <a:pt x="0" y="0"/>
                </a:lnTo>
                <a:lnTo>
                  <a:pt x="0" y="67056"/>
                </a:lnTo>
                <a:lnTo>
                  <a:pt x="7763256" y="67056"/>
                </a:lnTo>
                <a:lnTo>
                  <a:pt x="7763256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6120" y="7217640"/>
            <a:ext cx="7763040" cy="66960"/>
          </a:xfrm>
          <a:custGeom>
            <a:avLst/>
            <a:gdLst/>
            <a:ahLst/>
            <a:rect l="l" t="t" r="r" b="b"/>
            <a:pathLst>
              <a:path w="7763509" h="67309">
                <a:moveTo>
                  <a:pt x="0" y="67056"/>
                </a:moveTo>
                <a:lnTo>
                  <a:pt x="7763256" y="67056"/>
                </a:lnTo>
                <a:lnTo>
                  <a:pt x="77632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0" y="9906120"/>
            <a:ext cx="7772040" cy="94320"/>
          </a:xfrm>
          <a:custGeom>
            <a:avLst/>
            <a:gdLst/>
            <a:ahLst/>
            <a:rect l="l" t="t" r="r" b="b"/>
            <a:pathLst>
              <a:path w="7772400" h="94615">
                <a:moveTo>
                  <a:pt x="0" y="94487"/>
                </a:moveTo>
                <a:lnTo>
                  <a:pt x="7772400" y="94487"/>
                </a:lnTo>
                <a:lnTo>
                  <a:pt x="7772400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0" y="9994320"/>
            <a:ext cx="7772040" cy="12240"/>
          </a:xfrm>
          <a:custGeom>
            <a:avLst/>
            <a:gdLst/>
            <a:ahLst/>
            <a:rect l="l" t="t" r="r" b="b"/>
            <a:pathLst>
              <a:path w="7772400" h="12700">
                <a:moveTo>
                  <a:pt x="0" y="12192"/>
                </a:moveTo>
                <a:lnTo>
                  <a:pt x="7772400" y="12192"/>
                </a:lnTo>
                <a:lnTo>
                  <a:pt x="7772400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0" y="9906120"/>
            <a:ext cx="7772040" cy="94320"/>
          </a:xfrm>
          <a:custGeom>
            <a:avLst/>
            <a:gdLst/>
            <a:ahLst/>
            <a:rect l="l" t="t" r="r" b="b"/>
            <a:pathLst>
              <a:path w="7772400" h="94615">
                <a:moveTo>
                  <a:pt x="7772400" y="0"/>
                </a:moveTo>
                <a:lnTo>
                  <a:pt x="0" y="0"/>
                </a:lnTo>
                <a:lnTo>
                  <a:pt x="0" y="94487"/>
                </a:lnTo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6120" y="54720"/>
            <a:ext cx="7763040" cy="66960"/>
          </a:xfrm>
          <a:custGeom>
            <a:avLst/>
            <a:gdLst/>
            <a:ahLst/>
            <a:rect l="l" t="t" r="r" b="b"/>
            <a:pathLst>
              <a:path w="7763509" h="67310">
                <a:moveTo>
                  <a:pt x="7763256" y="0"/>
                </a:moveTo>
                <a:lnTo>
                  <a:pt x="0" y="0"/>
                </a:lnTo>
                <a:lnTo>
                  <a:pt x="0" y="67055"/>
                </a:lnTo>
                <a:lnTo>
                  <a:pt x="7763256" y="67055"/>
                </a:lnTo>
                <a:lnTo>
                  <a:pt x="7763256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bg object 25"/>
          <p:cNvSpPr/>
          <p:nvPr/>
        </p:nvSpPr>
        <p:spPr>
          <a:xfrm>
            <a:off x="6120" y="54720"/>
            <a:ext cx="7763040" cy="66960"/>
          </a:xfrm>
          <a:custGeom>
            <a:avLst/>
            <a:gdLst/>
            <a:ahLst/>
            <a:rect l="l" t="t" r="r" b="b"/>
            <a:pathLst>
              <a:path w="7763509" h="67310">
                <a:moveTo>
                  <a:pt x="0" y="67055"/>
                </a:moveTo>
                <a:lnTo>
                  <a:pt x="7763256" y="67055"/>
                </a:lnTo>
                <a:lnTo>
                  <a:pt x="77632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45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800" spc="-1" strike="noStrike">
                <a:latin typeface="Calibri"/>
              </a:rPr>
              <a:t>Click to edit the title text format</a:t>
            </a:r>
            <a:endParaRPr b="0" lang="en-US" sz="2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67E5A13-DB54-4AEC-8B45-8267F715E8E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837080" y="5060520"/>
            <a:ext cx="4097520" cy="16927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2556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en-US" sz="2800" spc="-1" strike="noStrike" u="sng">
                <a:solidFill>
                  <a:srgbClr val="ffffff"/>
                </a:solidFill>
                <a:uFillTx/>
                <a:latin typeface="Verdana"/>
              </a:rPr>
              <a:t>Portadas</a:t>
            </a:r>
            <a:r>
              <a:rPr b="1" lang="en-US" sz="2800" spc="-52" strike="noStrike" u="sng">
                <a:solidFill>
                  <a:srgbClr val="ffffff"/>
                </a:solidFill>
                <a:uFillTx/>
                <a:latin typeface="Verdana"/>
              </a:rPr>
              <a:t> </a:t>
            </a:r>
            <a:r>
              <a:rPr b="1" lang="en-US" sz="2800" spc="-1" strike="noStrike" u="sng">
                <a:solidFill>
                  <a:srgbClr val="ffffff"/>
                </a:solidFill>
                <a:uFillTx/>
                <a:latin typeface="Verdana"/>
              </a:rPr>
              <a:t>de</a:t>
            </a:r>
            <a:r>
              <a:rPr b="1" lang="en-US" sz="2800" spc="-35" strike="noStrike" u="sng">
                <a:solidFill>
                  <a:srgbClr val="ffffff"/>
                </a:solidFill>
                <a:uFillTx/>
                <a:latin typeface="Verdana"/>
              </a:rPr>
              <a:t> </a:t>
            </a:r>
            <a:r>
              <a:rPr b="1" lang="en-US" sz="2800" spc="-12" strike="noStrike" u="sng">
                <a:solidFill>
                  <a:srgbClr val="ffffff"/>
                </a:solidFill>
                <a:uFillTx/>
                <a:latin typeface="Verdana"/>
              </a:rPr>
              <a:t>espanol</a:t>
            </a:r>
            <a:endParaRPr b="0" lang="en-US" sz="2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2022-05-08T05:33:22Z</dcterms:created>
  <dc:creator/>
  <dc:description/>
  <dc:language>en-US</dc:language>
  <cp:lastModifiedBy/>
  <dcterms:modified xsi:type="dcterms:W3CDTF">2022-05-08T05:33:22Z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