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Default Extension="fntdata" ContentType="application/x-fontdata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6"/>
  </p:sldIdLst>
  <p:sldSz cx="7556500" cy="10693400"/>
  <p:notesSz cx="7556500" cy="10693400"/>
  <p:defaultTextStyle>
    <a:defPPr>
      <a:defRPr kern="0"/>
    </a:defPPr>
  </p:defaultTextStyle>
  <p:embeddedFontLst>
    <p:embeddedFont>
      <p:font typeface="Mistral" panose="00000000000000000000" pitchFamily="66" charset="1"/>
      <p:regular r:id="rId9"/>
    </p:embeddedFont>
    <p:embeddedFont>
      <p:font typeface="Old English Text MT" panose="00000000000000000000" pitchFamily="66" charset="1"/>
      <p:regular r:id="rId8"/>
    </p:embeddedFont>
    <p:embeddedFont>
      <p:font typeface="Times New Roman" panose="00000000000000000000" pitchFamily="18" charset="1"/>
      <p:regular r:id="rId7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font" Target="fonts/font1.fntdata"/><Relationship Id="rId8" Type="http://schemas.openxmlformats.org/officeDocument/2006/relationships/font" Target="fonts/font2.fntdata"/><Relationship Id="rId9" Type="http://schemas.openxmlformats.org/officeDocument/2006/relationships/font" Target="fonts/font3.fntdata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0" i="0">
                <a:solidFill>
                  <a:srgbClr val="EC7C30"/>
                </a:solidFill>
                <a:latin typeface="Old English Text MT"/>
                <a:cs typeface="Old English Text M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0" i="0">
                <a:solidFill>
                  <a:srgbClr val="EC7C30"/>
                </a:solidFill>
                <a:latin typeface="Old English Text MT"/>
                <a:cs typeface="Old English Text M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0" i="0">
                <a:solidFill>
                  <a:srgbClr val="EC7C30"/>
                </a:solidFill>
                <a:latin typeface="Old English Text MT"/>
                <a:cs typeface="Old English Text M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8" Type="http://schemas.openxmlformats.org/officeDocument/2006/relationships/image" Target="../media/image2.png"/><Relationship Id="rId9" Type="http://schemas.openxmlformats.org/officeDocument/2006/relationships/image" Target="../media/image3.png"/><Relationship Id="rId10" Type="http://schemas.openxmlformats.org/officeDocument/2006/relationships/image" Target="../media/image4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7549896" cy="1069238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315815" y="1327340"/>
            <a:ext cx="3002305" cy="302736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395727" y="5879591"/>
            <a:ext cx="2767583" cy="2752344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9353" y="0"/>
            <a:ext cx="5182361" cy="543483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03501" y="1151965"/>
            <a:ext cx="3355847" cy="11233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00" b="0" i="0">
                <a:solidFill>
                  <a:srgbClr val="EC7C30"/>
                </a:solidFill>
                <a:latin typeface="Old English Text MT"/>
                <a:cs typeface="Old English Text M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03501" y="1151965"/>
            <a:ext cx="3271520" cy="11233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Religión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3179064" y="4443983"/>
            <a:ext cx="3560445" cy="6248400"/>
            <a:chOff x="3179064" y="4443983"/>
            <a:chExt cx="3560445" cy="624840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80048" y="4443983"/>
              <a:ext cx="259079" cy="6242304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79064" y="8226550"/>
              <a:ext cx="338327" cy="2465832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627684" y="7943370"/>
            <a:ext cx="1181735" cy="1364615"/>
          </a:xfrm>
          <a:prstGeom prst="rect">
            <a:avLst/>
          </a:prstGeom>
        </p:spPr>
        <p:txBody>
          <a:bodyPr wrap="square" lIns="0" tIns="11366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94"/>
              </a:spcBef>
            </a:pPr>
            <a:r>
              <a:rPr dirty="0" sz="2000" spc="-10">
                <a:latin typeface="Mistral"/>
                <a:cs typeface="Mistral"/>
              </a:rPr>
              <a:t>NOMBRE:</a:t>
            </a:r>
            <a:endParaRPr sz="2000">
              <a:latin typeface="Mistral"/>
              <a:cs typeface="Mistral"/>
            </a:endParaRPr>
          </a:p>
          <a:p>
            <a:pPr marL="12700" marR="5080">
              <a:lnSpc>
                <a:spcPts val="3579"/>
              </a:lnSpc>
              <a:spcBef>
                <a:spcPts val="305"/>
              </a:spcBef>
            </a:pPr>
            <a:r>
              <a:rPr dirty="0" cap="small" sz="2400" spc="-5">
                <a:latin typeface="Mistral"/>
                <a:cs typeface="Mistral"/>
              </a:rPr>
              <a:t>GR</a:t>
            </a:r>
            <a:r>
              <a:rPr dirty="0" cap="small" sz="2400" spc="-10">
                <a:latin typeface="Mistral"/>
                <a:cs typeface="Mistral"/>
              </a:rPr>
              <a:t>U</a:t>
            </a:r>
            <a:r>
              <a:rPr dirty="0" cap="small" sz="2400" spc="-5">
                <a:latin typeface="Mistral"/>
                <a:cs typeface="Mistral"/>
              </a:rPr>
              <a:t>PO</a:t>
            </a:r>
            <a:r>
              <a:rPr dirty="0" cap="small" sz="2400" spc="-95">
                <a:latin typeface="Mistral"/>
                <a:cs typeface="Mistral"/>
              </a:rPr>
              <a:t>:</a:t>
            </a:r>
            <a:r>
              <a:rPr dirty="0" cap="small" sz="2400" spc="20">
                <a:latin typeface="Mistral"/>
                <a:cs typeface="Mistral"/>
              </a:rPr>
              <a:t> </a:t>
            </a:r>
            <a:r>
              <a:rPr dirty="0" cap="small" sz="2400" spc="45">
                <a:latin typeface="Mistral"/>
                <a:cs typeface="Mistral"/>
              </a:rPr>
              <a:t>p</a:t>
            </a:r>
            <a:r>
              <a:rPr dirty="0" cap="small" sz="2400" spc="30">
                <a:latin typeface="Mistral"/>
                <a:cs typeface="Mistral"/>
              </a:rPr>
              <a:t>r</a:t>
            </a:r>
            <a:r>
              <a:rPr dirty="0" cap="small" sz="2400" spc="30">
                <a:latin typeface="Mistral"/>
                <a:cs typeface="Mistral"/>
              </a:rPr>
              <a:t>ofes</a:t>
            </a:r>
            <a:r>
              <a:rPr dirty="0" cap="small" sz="2400" spc="45">
                <a:latin typeface="Mistral"/>
                <a:cs typeface="Mistral"/>
              </a:rPr>
              <a:t>o</a:t>
            </a:r>
            <a:r>
              <a:rPr dirty="0" cap="small" sz="2400" spc="50">
                <a:latin typeface="Mistral"/>
                <a:cs typeface="Mistral"/>
              </a:rPr>
              <a:t>r</a:t>
            </a:r>
            <a:r>
              <a:rPr dirty="0" cap="small" sz="2400" spc="-195">
                <a:latin typeface="Mistral"/>
                <a:cs typeface="Mistral"/>
              </a:rPr>
              <a:t>@:</a:t>
            </a:r>
            <a:endParaRPr sz="2400">
              <a:latin typeface="Mistral"/>
              <a:cs typeface="Mistr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2022-05-08T05:32:57Z</dcterms:created>
  <dcterms:modified xsi:type="dcterms:W3CDTF">2022-05-08T05:32:57Z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2022-05-08T00:00:00Z</vt:filetime>
  </property>
  <property fmtid="{D5CDD505-2E9C-101B-9397-08002B2CF9AE}" pid="3" name="Creator">
    <vt:lpwstr>Microsoft® Word 2013</vt:lpwstr>
  </property>
  <property fmtid="{D5CDD505-2E9C-101B-9397-08002B2CF9AE}" pid="4" name="LastSaved">
    <vt:filetime>2022-05-08T00:00:00Z</vt:filetime>
  </property>
</Properties>
</file>