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556500" cy="10693400"/>
  <p:notesSz cx="7556500" cy="10693400"/>
  <p:defaultTextStyle>
    <a:defPPr>
      <a:defRPr kern="0"/>
    </a:defPPr>
  </p:defaultTextStyle>
  <p:embeddedFontLst>
    <p:embeddedFont>
      <p:font typeface="Calibri" panose="00000000000000000000" pitchFamily="34" charset="1"/>
      <p:regular r:id="rId8"/>
    </p:embeddedFont>
    <p:embeddedFont>
      <p:font typeface="Chiller" panose="00000000000000000000" pitchFamily="82" charset="1"/>
      <p:bold r:id="rId10"/>
    </p:embeddedFont>
    <p:embeddedFont>
      <p:font typeface="Impact" panose="00000000000000000000" pitchFamily="34" charset="1"/>
      <p:regular r:id="rId9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Relationship Id="rId10" Type="http://schemas.openxmlformats.org/officeDocument/2006/relationships/font" Target="fonts/font4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DEEAF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DEEAF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DEEAF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491983" cy="1058875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127" y="1326425"/>
            <a:ext cx="6439517" cy="395211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0441" y="4967477"/>
            <a:ext cx="726058" cy="89992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080516" y="2656331"/>
            <a:ext cx="6461760" cy="1405255"/>
          </a:xfrm>
          <a:custGeom>
            <a:avLst/>
            <a:gdLst/>
            <a:ahLst/>
            <a:cxnLst/>
            <a:rect l="l" t="t" r="r" b="b"/>
            <a:pathLst>
              <a:path w="6461759" h="1405254">
                <a:moveTo>
                  <a:pt x="0" y="1405127"/>
                </a:moveTo>
                <a:lnTo>
                  <a:pt x="6461760" y="1405127"/>
                </a:lnTo>
                <a:lnTo>
                  <a:pt x="6461760" y="0"/>
                </a:lnTo>
                <a:lnTo>
                  <a:pt x="0" y="0"/>
                </a:lnTo>
                <a:lnTo>
                  <a:pt x="0" y="140512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4437" y="2645739"/>
            <a:ext cx="5233974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rgbClr val="DEEAF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4437" y="2645739"/>
            <a:ext cx="3656329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Geografía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7559040" cy="10692765"/>
            <a:chOff x="0" y="0"/>
            <a:chExt cx="7559040" cy="1069276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721094"/>
              <a:ext cx="7559040" cy="495604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7482" y="0"/>
              <a:ext cx="6751557" cy="1069238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4164" y="5576404"/>
              <a:ext cx="6854875" cy="5115979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739140" y="5899403"/>
              <a:ext cx="5160645" cy="2893060"/>
            </a:xfrm>
            <a:custGeom>
              <a:avLst/>
              <a:gdLst/>
              <a:ahLst/>
              <a:cxnLst/>
              <a:rect l="l" t="t" r="r" b="b"/>
              <a:pathLst>
                <a:path w="5160645" h="2893059">
                  <a:moveTo>
                    <a:pt x="5160264" y="0"/>
                  </a:moveTo>
                  <a:lnTo>
                    <a:pt x="0" y="0"/>
                  </a:lnTo>
                  <a:lnTo>
                    <a:pt x="0" y="2892552"/>
                  </a:lnTo>
                  <a:lnTo>
                    <a:pt x="5160264" y="2892552"/>
                  </a:lnTo>
                  <a:lnTo>
                    <a:pt x="51602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39140" y="5899403"/>
              <a:ext cx="5160645" cy="2893060"/>
            </a:xfrm>
            <a:custGeom>
              <a:avLst/>
              <a:gdLst/>
              <a:ahLst/>
              <a:cxnLst/>
              <a:rect l="l" t="t" r="r" b="b"/>
              <a:pathLst>
                <a:path w="5160645" h="2893059">
                  <a:moveTo>
                    <a:pt x="0" y="2892552"/>
                  </a:moveTo>
                  <a:lnTo>
                    <a:pt x="5160264" y="2892552"/>
                  </a:lnTo>
                  <a:lnTo>
                    <a:pt x="5160264" y="0"/>
                  </a:lnTo>
                  <a:lnTo>
                    <a:pt x="0" y="0"/>
                  </a:lnTo>
                  <a:lnTo>
                    <a:pt x="0" y="289255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739140" y="5899403"/>
            <a:ext cx="5160645" cy="289306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425"/>
              </a:spcBef>
            </a:pPr>
            <a:r>
              <a:rPr dirty="0" u="sng" sz="2000" spc="-10">
                <a:uFill>
                  <a:solidFill>
                    <a:srgbClr val="000000"/>
                  </a:solidFill>
                </a:uFill>
                <a:latin typeface="Impact"/>
                <a:cs typeface="Impact"/>
              </a:rPr>
              <a:t>Datos:</a:t>
            </a:r>
            <a:endParaRPr sz="2000">
              <a:latin typeface="Impact"/>
              <a:cs typeface="Impact"/>
            </a:endParaRPr>
          </a:p>
          <a:p>
            <a:pPr marL="92710">
              <a:lnSpc>
                <a:spcPct val="100000"/>
              </a:lnSpc>
              <a:spcBef>
                <a:spcPts val="464"/>
              </a:spcBef>
            </a:pPr>
            <a:r>
              <a:rPr dirty="0" sz="3600" spc="-10" b="1">
                <a:latin typeface="Chiller"/>
                <a:cs typeface="Chiller"/>
              </a:rPr>
              <a:t>Nombre:</a:t>
            </a:r>
            <a:endParaRPr sz="3600">
              <a:latin typeface="Chiller"/>
              <a:cs typeface="Chiller"/>
            </a:endParaRPr>
          </a:p>
          <a:p>
            <a:pPr marL="92710" marR="3555365">
              <a:lnSpc>
                <a:spcPct val="122300"/>
              </a:lnSpc>
            </a:pPr>
            <a:r>
              <a:rPr dirty="0" sz="3600" spc="-10" b="1">
                <a:latin typeface="Chiller"/>
                <a:cs typeface="Chiller"/>
              </a:rPr>
              <a:t>Profesor@: Institución</a:t>
            </a:r>
            <a:r>
              <a:rPr dirty="0" u="sng" sz="20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41148" y="32003"/>
            <a:ext cx="7483475" cy="10660380"/>
          </a:xfrm>
          <a:custGeom>
            <a:avLst/>
            <a:gdLst/>
            <a:ahLst/>
            <a:cxnLst/>
            <a:rect l="l" t="t" r="r" b="b"/>
            <a:pathLst>
              <a:path w="7483475" h="10660380">
                <a:moveTo>
                  <a:pt x="29209" y="0"/>
                </a:moveTo>
                <a:lnTo>
                  <a:pt x="0" y="10618470"/>
                </a:lnTo>
              </a:path>
              <a:path w="7483475" h="10660380">
                <a:moveTo>
                  <a:pt x="7406640" y="88391"/>
                </a:moveTo>
                <a:lnTo>
                  <a:pt x="7464968" y="10660380"/>
                </a:lnTo>
              </a:path>
              <a:path w="7483475" h="10660380">
                <a:moveTo>
                  <a:pt x="7482839" y="10660380"/>
                </a:moveTo>
                <a:lnTo>
                  <a:pt x="7482839" y="0"/>
                </a:lnTo>
                <a:lnTo>
                  <a:pt x="109728" y="0"/>
                </a:lnTo>
                <a:lnTo>
                  <a:pt x="109728" y="10660380"/>
                </a:lnTo>
              </a:path>
              <a:path w="7483475" h="10660380">
                <a:moveTo>
                  <a:pt x="109728" y="10558272"/>
                </a:moveTo>
                <a:lnTo>
                  <a:pt x="7483348" y="1055827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2022-05-08T07:36:45Z</dcterms:created>
  <dcterms:modified xsi:type="dcterms:W3CDTF">2022-05-08T07:36:45Z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